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4" r:id="rId4"/>
  </p:sldMasterIdLst>
  <p:notesMasterIdLst>
    <p:notesMasterId r:id="rId12"/>
  </p:notesMasterIdLst>
  <p:sldIdLst>
    <p:sldId id="256" r:id="rId5"/>
    <p:sldId id="338" r:id="rId6"/>
    <p:sldId id="362" r:id="rId7"/>
    <p:sldId id="372" r:id="rId8"/>
    <p:sldId id="363" r:id="rId9"/>
    <p:sldId id="370" r:id="rId10"/>
    <p:sldId id="373" r:id="rId11"/>
  </p:sldIdLst>
  <p:sldSz cx="24384000" cy="13716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8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Ref idx="minor">
          <a:srgbClr val="414141"/>
        </a:fontRef>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Ref idx="minor">
          <a:srgbClr val="414141"/>
        </a:fontRef>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Ref idx="minor">
          <a:srgbClr val="414141"/>
        </a:fontRef>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Ref idx="minor">
          <a:srgbClr val="414141"/>
        </a:fontRef>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71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5210554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2509837" y="3979892"/>
            <a:ext cx="19364326" cy="3943908"/>
          </a:xfrm>
        </p:spPr>
        <p:txBody>
          <a:bodyPr anchor="b"/>
          <a:lstStyle>
            <a:lvl1pPr algn="ctr">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2509837" y="8431240"/>
            <a:ext cx="19364326" cy="3472452"/>
          </a:xfrm>
        </p:spPr>
        <p:txBody>
          <a:bodyPr/>
          <a:lstStyle>
            <a:lvl1pPr marL="0" indent="0" algn="ctr">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p:nvPicPr>
        <p:blipFill rotWithShape="1">
          <a:blip r:embed="rId2"/>
          <a:srcRect t="67191" r="16494"/>
          <a:stretch/>
        </p:blipFill>
        <p:spPr>
          <a:xfrm>
            <a:off x="15637259" y="0"/>
            <a:ext cx="8746742" cy="2438184"/>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620685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12855408" y="3314410"/>
            <a:ext cx="864000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B09C4395-69A3-4777-A64C-2273E18EA1F4}" type="datetimeFigureOut">
              <a:rPr lang="da-DK" smtClean="0"/>
              <a:t>12-09-2023</a:t>
            </a:fld>
            <a:endParaRPr lang="da-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1038600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4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0" name="Rectangle 9">
            <a:extLst>
              <a:ext uri="{FF2B5EF4-FFF2-40B4-BE49-F238E27FC236}">
                <a16:creationId xmlns:a16="http://schemas.microsoft.com/office/drawing/2014/main" id="{18E11385-2D80-704A-9DE0-96AEE28DC31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395726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37382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2911900" y="3314410"/>
            <a:ext cx="864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907698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E9387284-B4EC-8C41-9C35-398D8A396D23}"/>
              </a:ext>
            </a:extLst>
          </p:cNvPr>
          <p:cNvSpPr/>
          <p:nvPr/>
        </p:nvSpPr>
        <p:spPr>
          <a:xfrm>
            <a:off x="3373819" y="3314409"/>
            <a:ext cx="10333782" cy="104015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5ED52920-F1A8-6D46-9184-48AE2E0D21D5}"/>
              </a:ext>
            </a:extLst>
          </p:cNvPr>
          <p:cNvSpPr/>
          <p:nvPr/>
        </p:nvSpPr>
        <p:spPr>
          <a:xfrm>
            <a:off x="13707601" y="3314409"/>
            <a:ext cx="10676398" cy="10401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3831020" y="3797010"/>
            <a:ext cx="9000000" cy="88818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14164800" y="3797010"/>
            <a:ext cx="9000000" cy="88818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B09C4395-69A3-4777-A64C-2273E18EA1F4}" type="datetimeFigureOut">
              <a:rPr lang="da-DK" smtClean="0"/>
              <a:t>12-09-2023</a:t>
            </a:fld>
            <a:endParaRPr lang="da-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2211548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70154" b="41863"/>
          <a:stretch/>
        </p:blipFill>
        <p:spPr>
          <a:xfrm rot="16200000">
            <a:off x="20043451" y="-1577489"/>
            <a:ext cx="2740854"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4774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86217"/>
            <a:ext cx="11525852" cy="1111250"/>
          </a:xfrm>
        </p:spPr>
        <p:txBody>
          <a:bodyPr/>
          <a:lstStyle>
            <a:lvl1pPr algn="ctr">
              <a:buFont typeface="Arial" panose="020B0604020202020204" pitchFamily="34" charset="0"/>
              <a:buNone/>
              <a:defRPr sz="3800">
                <a:solidFill>
                  <a:schemeClr val="accent1"/>
                </a:solidFill>
              </a:defRPr>
            </a:lvl1pPr>
            <a:lvl2pPr algn="ctr">
              <a:defRPr/>
            </a:lvl2pPr>
            <a:lvl3pPr algn="ctr">
              <a:defRPr/>
            </a:lvl3pPr>
            <a:lvl4pPr algn="ctr">
              <a:defRPr/>
            </a:lvl4pPr>
            <a:lvl5pPr algn="ctr">
              <a:defRPr/>
            </a:lvl5pPr>
          </a:lstStyle>
          <a:p>
            <a:pPr lvl="0"/>
            <a:r>
              <a:rPr lang="da-DK"/>
              <a:t>Rediger teksttypografien i masteren</a:t>
            </a:r>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B09C4395-69A3-4777-A64C-2273E18EA1F4}" type="datetimeFigureOut">
              <a:rPr lang="da-DK" smtClean="0"/>
              <a:t>12-09-2023</a:t>
            </a:fld>
            <a:endParaRPr lang="da-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endParaRPr lang="da-DK"/>
          </a:p>
        </p:txBody>
      </p:sp>
    </p:spTree>
    <p:extLst>
      <p:ext uri="{BB962C8B-B14F-4D97-AF65-F5344CB8AC3E}">
        <p14:creationId xmlns:p14="http://schemas.microsoft.com/office/powerpoint/2010/main" val="1779471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7808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p:nvPicPr>
        <p:blipFill rotWithShape="1">
          <a:blip r:embed="rId3"/>
          <a:srcRect l="10671" r="70154" b="41863"/>
          <a:stretch/>
        </p:blipFill>
        <p:spPr>
          <a:xfrm rot="16200000">
            <a:off x="20043451" y="-1577489"/>
            <a:ext cx="2740854" cy="5895830"/>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738825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Rectangle 9">
            <a:extLst>
              <a:ext uri="{FF2B5EF4-FFF2-40B4-BE49-F238E27FC236}">
                <a16:creationId xmlns:a16="http://schemas.microsoft.com/office/drawing/2014/main" id="{C4EB80BE-E667-D140-A01F-1C8D7D33B3B7}"/>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rot="16200000">
            <a:off x="19661385" y="-1316087"/>
            <a:ext cx="3369522" cy="5895830"/>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3373820" y="3316588"/>
            <a:ext cx="18180000" cy="3600000"/>
          </a:xfrm>
        </p:spPr>
        <p:txBody>
          <a:bodyPr/>
          <a:lstStyle>
            <a:lvl1pPr algn="ctr">
              <a:buFontTx/>
              <a:buNone/>
              <a:defRPr sz="56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r>
              <a:rPr lang="da-DK"/>
              <a:t>Rediger teksttypografien i masteren</a:t>
            </a:r>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10584459" y="7107427"/>
            <a:ext cx="3756806" cy="3756806"/>
          </a:xfrm>
          <a:prstGeom prst="ellipse">
            <a:avLst/>
          </a:prstGeom>
          <a:solidFill>
            <a:schemeClr val="bg1">
              <a:lumMod val="75000"/>
            </a:schemeClr>
          </a:solidFill>
        </p:spPr>
        <p:txBody>
          <a:bodyPr/>
          <a:lstStyle>
            <a:lvl1pPr algn="ctr">
              <a:buFont typeface="Arial" panose="020B0604020202020204" pitchFamily="34" charset="0"/>
              <a:buNone/>
              <a:defRPr/>
            </a:lvl1pPr>
          </a:lstStyle>
          <a:p>
            <a:r>
              <a:rPr lang="da-DK"/>
              <a:t>Klik på ikonet for at tilføje et billede</a:t>
            </a:r>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6699934" y="11145897"/>
            <a:ext cx="11525852" cy="1111250"/>
          </a:xfrm>
        </p:spPr>
        <p:txBody>
          <a:bodyPr/>
          <a:lstStyle>
            <a:lvl1pPr algn="ctr">
              <a:buFont typeface="Arial" panose="020B0604020202020204" pitchFamily="34" charset="0"/>
              <a:buNone/>
              <a:defRPr sz="3800">
                <a:solidFill>
                  <a:schemeClr val="bg1"/>
                </a:solidFill>
              </a:defRPr>
            </a:lvl1pPr>
            <a:lvl2pPr algn="ctr">
              <a:defRPr/>
            </a:lvl2pPr>
            <a:lvl3pPr algn="ctr">
              <a:defRPr/>
            </a:lvl3pPr>
            <a:lvl4pPr algn="ctr">
              <a:defRPr/>
            </a:lvl4pPr>
            <a:lvl5pPr algn="ctr">
              <a:defRPr/>
            </a:lvl5pPr>
          </a:lstStyle>
          <a:p>
            <a:pPr lvl="0"/>
            <a:r>
              <a:rPr lang="da-DK"/>
              <a:t>Rediger teksttypografien i masteren</a:t>
            </a:r>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p:nvPicPr>
        <p:blipFill rotWithShape="1">
          <a:blip r:embed="rId3"/>
          <a:srcRect b="22980"/>
          <a:stretch/>
        </p:blipFill>
        <p:spPr>
          <a:xfrm>
            <a:off x="977901" y="895877"/>
            <a:ext cx="1716790" cy="1777474"/>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p:nvPicPr>
        <p:blipFill rotWithShape="1">
          <a:blip r:embed="rId4"/>
          <a:srcRect l="37825" r="47301" b="41854"/>
          <a:stretch/>
        </p:blipFill>
        <p:spPr>
          <a:xfrm rot="16200000">
            <a:off x="20347245" y="-1885171"/>
            <a:ext cx="2125494" cy="5895830"/>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697266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p:nvPicPr>
        <p:blipFill rotWithShape="1">
          <a:blip r:embed="rId2"/>
          <a:srcRect l="10671" r="9485"/>
          <a:stretch/>
        </p:blipFill>
        <p:spPr>
          <a:xfrm>
            <a:off x="12691955" y="1787353"/>
            <a:ext cx="11412646" cy="10141294"/>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p:nvPicPr>
        <p:blipFill>
          <a:blip r:embed="rId3"/>
          <a:stretch>
            <a:fillRect/>
          </a:stretch>
        </p:blipFill>
        <p:spPr>
          <a:xfrm>
            <a:off x="12678620" y="1498600"/>
            <a:ext cx="10718800" cy="107188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454268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pic>
        <p:nvPicPr>
          <p:cNvPr id="10" name="Picture 9">
            <a:extLst>
              <a:ext uri="{FF2B5EF4-FFF2-40B4-BE49-F238E27FC236}">
                <a16:creationId xmlns:a16="http://schemas.microsoft.com/office/drawing/2014/main" id="{1C88E311-2A15-C94D-B456-72D1CCD5E38B}"/>
              </a:ext>
            </a:extLst>
          </p:cNvPr>
          <p:cNvPicPr>
            <a:picLocks noChangeAspect="1"/>
          </p:cNvPicPr>
          <p:nvPr/>
        </p:nvPicPr>
        <p:blipFill>
          <a:blip r:embed="rId2"/>
          <a:stretch>
            <a:fillRect/>
          </a:stretch>
        </p:blipFill>
        <p:spPr>
          <a:xfrm>
            <a:off x="12709443" y="2357120"/>
            <a:ext cx="11157110" cy="900176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B09C4395-69A3-4777-A64C-2273E18EA1F4}" type="datetimeFigureOut">
              <a:rPr lang="da-DK" smtClean="0"/>
              <a:t>12-09-2023</a:t>
            </a:fld>
            <a:endParaRPr lang="da-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endParaRPr lang="da-DK"/>
          </a:p>
        </p:txBody>
      </p:sp>
    </p:spTree>
    <p:extLst>
      <p:ext uri="{BB962C8B-B14F-4D97-AF65-F5344CB8AC3E}">
        <p14:creationId xmlns:p14="http://schemas.microsoft.com/office/powerpoint/2010/main" val="2413043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sp>
        <p:nvSpPr>
          <p:cNvPr id="9" name="Rectangle 8">
            <a:extLst>
              <a:ext uri="{FF2B5EF4-FFF2-40B4-BE49-F238E27FC236}">
                <a16:creationId xmlns:a16="http://schemas.microsoft.com/office/drawing/2014/main" id="{4B549EF7-2957-2746-8802-3ED83348F0A2}"/>
              </a:ext>
            </a:extLst>
          </p:cNvPr>
          <p:cNvSpPr/>
          <p:nvPr/>
        </p:nvSpPr>
        <p:spPr>
          <a:xfrm>
            <a:off x="279399" y="12393207"/>
            <a:ext cx="11912598" cy="1340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298618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120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p:nvPicPr>
        <p:blipFill>
          <a:blip r:embed="rId2"/>
          <a:stretch>
            <a:fillRect/>
          </a:stretch>
        </p:blipFill>
        <p:spPr>
          <a:xfrm>
            <a:off x="11770145" y="2357120"/>
            <a:ext cx="11157110" cy="900176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p:nvPicPr>
        <p:blipFill>
          <a:blip r:embed="rId3"/>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3596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1"/>
            <a:ext cx="11912598" cy="123932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8318222" cy="2490950"/>
          </a:xfrm>
        </p:spPr>
        <p:txBody>
          <a:bodyPr anchor="t" anchorCtr="0"/>
          <a:lstStyle>
            <a:lvl1pPr>
              <a:defRPr>
                <a:solidFill>
                  <a:schemeClr val="bg1"/>
                </a:solidFill>
              </a:defRPr>
            </a:lvl1pPr>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8"/>
            <a:ext cx="8318222" cy="718069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2191999" y="1340725"/>
            <a:ext cx="12192002" cy="1237527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p:nvSpPr>
        <p:spPr>
          <a:xfrm>
            <a:off x="279399" y="12393207"/>
            <a:ext cx="11912598" cy="134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7838D203-B7E4-BD45-9EF4-F9F9C5C7F18C}"/>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B09C4395-69A3-4777-A64C-2273E18EA1F4}" type="datetimeFigureOut">
              <a:rPr lang="da-DK" smtClean="0"/>
              <a:t>12-09-2023</a:t>
            </a:fld>
            <a:endParaRPr lang="da-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endParaRPr lang="da-DK"/>
          </a:p>
        </p:txBody>
      </p:sp>
    </p:spTree>
    <p:extLst>
      <p:ext uri="{BB962C8B-B14F-4D97-AF65-F5344CB8AC3E}">
        <p14:creationId xmlns:p14="http://schemas.microsoft.com/office/powerpoint/2010/main" val="139408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0" y="2"/>
            <a:ext cx="1470676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1" y="1340727"/>
            <a:ext cx="11347114" cy="2490950"/>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1" y="4350906"/>
            <a:ext cx="11347114" cy="89033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14986168" y="2475361"/>
            <a:ext cx="7721600" cy="10778914"/>
          </a:xfrm>
          <a:solidFill>
            <a:schemeClr val="bg1">
              <a:lumMod val="85000"/>
            </a:schemeClr>
          </a:solidFill>
        </p:spPr>
        <p:txBody>
          <a:bodyPr/>
          <a:lstStyle/>
          <a:p>
            <a:r>
              <a:rPr lang="da-DK"/>
              <a:t>Klik på ikonet for at tilføje et billede</a:t>
            </a:r>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14986168" y="-5246240"/>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3"/>
          <a:srcRect b="22980"/>
          <a:stretch/>
        </p:blipFill>
        <p:spPr>
          <a:xfrm>
            <a:off x="977901" y="895877"/>
            <a:ext cx="1716790" cy="1777474"/>
          </a:xfrm>
          <a:prstGeom prst="rect">
            <a:avLst/>
          </a:prstGeom>
        </p:spPr>
      </p:pic>
    </p:spTree>
    <p:extLst>
      <p:ext uri="{BB962C8B-B14F-4D97-AF65-F5344CB8AC3E}">
        <p14:creationId xmlns:p14="http://schemas.microsoft.com/office/powerpoint/2010/main" val="1329849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tort-billede-lille-teks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p:nvSpPr>
        <p:spPr>
          <a:xfrm>
            <a:off x="279401" y="0"/>
            <a:ext cx="11912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8" name="Rectangle 7">
            <a:extLst>
              <a:ext uri="{FF2B5EF4-FFF2-40B4-BE49-F238E27FC236}">
                <a16:creationId xmlns:a16="http://schemas.microsoft.com/office/drawing/2014/main" id="{03488F7C-1DB2-4244-B5F2-48B5AFD08FCB}"/>
              </a:ext>
            </a:extLst>
          </p:cNvPr>
          <p:cNvSpPr/>
          <p:nvPr/>
        </p:nvSpPr>
        <p:spPr>
          <a:xfrm>
            <a:off x="12192001" y="0"/>
            <a:ext cx="121919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93190" y="722014"/>
            <a:ext cx="19314580" cy="1332624"/>
          </a:xfrm>
        </p:spPr>
        <p:txBody>
          <a:bodyPr anchor="t" anchorCtr="0"/>
          <a:lstStyle>
            <a:lvl1pPr>
              <a:defRPr>
                <a:solidFill>
                  <a:schemeClr val="bg1"/>
                </a:solidFill>
              </a:defRPr>
            </a:lvl1pPr>
          </a:lstStyle>
          <a:p>
            <a:r>
              <a:rPr lang="da-DK"/>
              <a:t>Klik for at redigere titeltypografien i masteren</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4986170" y="2475360"/>
            <a:ext cx="7721600" cy="108550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3393191" y="2457794"/>
            <a:ext cx="11080310" cy="10855048"/>
          </a:xfrm>
          <a:solidFill>
            <a:schemeClr val="bg1">
              <a:lumMod val="85000"/>
            </a:schemeClr>
          </a:solidFill>
        </p:spPr>
        <p:txBody>
          <a:bodyPr/>
          <a:lstStyle/>
          <a:p>
            <a:r>
              <a:rPr lang="da-DK"/>
              <a:t>Klik på ikonet for at tilføje et billede</a:t>
            </a:r>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p:nvPicPr>
        <p:blipFill rotWithShape="1">
          <a:blip r:embed="rId2"/>
          <a:srcRect b="22980"/>
          <a:stretch/>
        </p:blipFill>
        <p:spPr>
          <a:xfrm>
            <a:off x="977901" y="895877"/>
            <a:ext cx="1716790" cy="1777474"/>
          </a:xfrm>
          <a:prstGeom prst="rect">
            <a:avLst/>
          </a:prstGeom>
        </p:spPr>
      </p:pic>
    </p:spTree>
    <p:extLst>
      <p:ext uri="{BB962C8B-B14F-4D97-AF65-F5344CB8AC3E}">
        <p14:creationId xmlns:p14="http://schemas.microsoft.com/office/powerpoint/2010/main" val="29758653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13707600" y="0"/>
            <a:ext cx="10676400" cy="13716000"/>
          </a:xfrm>
          <a:solidFill>
            <a:schemeClr val="bg1">
              <a:lumMod val="85000"/>
            </a:schemeClr>
          </a:solidFill>
        </p:spPr>
        <p:txBody>
          <a:bodyPr/>
          <a:lstStyle/>
          <a:p>
            <a:r>
              <a:rPr lang="da-DK"/>
              <a:t>Klik på ikonet for at tilføje et billede</a:t>
            </a: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3373820" y="1340727"/>
            <a:ext cx="9000000" cy="2490950"/>
          </a:xfrm>
        </p:spPr>
        <p:txBody>
          <a:bodyPr anchor="t" anchorCtr="0"/>
          <a:lstStyle/>
          <a:p>
            <a:r>
              <a:rPr lang="da-DK"/>
              <a:t>Klik for at redigere titeltypografien i masteren</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3373820" y="4350908"/>
            <a:ext cx="9000000" cy="8087404"/>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B09C4395-69A3-4777-A64C-2273E18EA1F4}" type="datetimeFigureOut">
              <a:rPr lang="da-DK" smtClean="0"/>
              <a:t>12-09-2023</a:t>
            </a:fld>
            <a:endParaRPr lang="da-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endParaRPr lang="da-DK"/>
          </a:p>
        </p:txBody>
      </p:sp>
    </p:spTree>
    <p:extLst>
      <p:ext uri="{BB962C8B-B14F-4D97-AF65-F5344CB8AC3E}">
        <p14:creationId xmlns:p14="http://schemas.microsoft.com/office/powerpoint/2010/main" val="2064944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B09C4395-69A3-4777-A64C-2273E18EA1F4}" type="datetimeFigureOut">
              <a:rPr lang="da-DK" smtClean="0"/>
              <a:t>12-09-2023</a:t>
            </a:fld>
            <a:endParaRPr lang="da-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378950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Rectangle 5">
            <a:extLst>
              <a:ext uri="{FF2B5EF4-FFF2-40B4-BE49-F238E27FC236}">
                <a16:creationId xmlns:a16="http://schemas.microsoft.com/office/drawing/2014/main" id="{41BB7ABA-6A87-2340-9771-CE7DC18B4A70}"/>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517066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5" name="Picture 4">
            <a:extLst>
              <a:ext uri="{FF2B5EF4-FFF2-40B4-BE49-F238E27FC236}">
                <a16:creationId xmlns:a16="http://schemas.microsoft.com/office/drawing/2014/main" id="{1F15A3DC-8552-6F42-A64B-CA94E3B89064}"/>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2295215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fld id="{86CB4B4D-7CA3-9044-876B-883B54F8677D}" type="slidenum">
              <a:rPr lang="da-DK" smtClean="0"/>
              <a:t>‹nr.›</a:t>
            </a:fld>
            <a:endParaRPr lang="da-DK"/>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B09C4395-69A3-4777-A64C-2273E18EA1F4}" type="datetimeFigureOut">
              <a:rPr lang="da-DK" smtClean="0"/>
              <a:t>12-09-2023</a:t>
            </a:fld>
            <a:endParaRPr lang="da-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98572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p:nvSpPr>
        <p:spPr>
          <a:xfrm>
            <a:off x="279400" y="0"/>
            <a:ext cx="241046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07E7FB62-121D-B647-9D8C-D1ABFA31A773}"/>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Rectangle 4">
            <a:extLst>
              <a:ext uri="{FF2B5EF4-FFF2-40B4-BE49-F238E27FC236}">
                <a16:creationId xmlns:a16="http://schemas.microsoft.com/office/drawing/2014/main" id="{9CB140A7-4AFC-1F40-90CB-EFCD3786F6D2}"/>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694157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p:nvSpPr>
        <p:spPr>
          <a:xfrm>
            <a:off x="279400" y="0"/>
            <a:ext cx="241046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4" name="Picture 3">
            <a:extLst>
              <a:ext uri="{FF2B5EF4-FFF2-40B4-BE49-F238E27FC236}">
                <a16:creationId xmlns:a16="http://schemas.microsoft.com/office/drawing/2014/main" id="{20D9021E-6D17-C843-9C93-C008DA46C7CD}"/>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877431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004236"/>
            <a:ext cx="10115212" cy="3943908"/>
          </a:xfrm>
        </p:spPr>
        <p:txBody>
          <a:bodyPr anchor="b"/>
          <a:lstStyle>
            <a:lvl1pPr algn="l">
              <a:defRPr sz="9600">
                <a:solidFill>
                  <a:schemeClr val="bg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455584"/>
            <a:ext cx="10115212" cy="3943908"/>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0"/>
            <a:ext cx="12191998" cy="13716000"/>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p:nvPicPr>
        <p:blipFill>
          <a:blip r:embed="rId2"/>
          <a:stretch>
            <a:fillRect/>
          </a:stretch>
        </p:blipFill>
        <p:spPr>
          <a:xfrm>
            <a:off x="841973" y="667683"/>
            <a:ext cx="2381666" cy="2381666"/>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1180319" y="12712700"/>
            <a:ext cx="1928430" cy="559164"/>
          </a:xfrm>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3324646"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4712612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3_Titel &amp; punkter">
    <p:spTree>
      <p:nvGrpSpPr>
        <p:cNvPr id="1" name=""/>
        <p:cNvGrpSpPr/>
        <p:nvPr/>
      </p:nvGrpSpPr>
      <p:grpSpPr>
        <a:xfrm>
          <a:off x="0" y="0"/>
          <a:ext cx="0" cy="0"/>
          <a:chOff x="0" y="0"/>
          <a:chExt cx="0" cy="0"/>
        </a:xfrm>
      </p:grpSpPr>
      <p:sp>
        <p:nvSpPr>
          <p:cNvPr id="70" name="Streg"/>
          <p:cNvSpPr/>
          <p:nvPr/>
        </p:nvSpPr>
        <p:spPr>
          <a:xfrm>
            <a:off x="875169"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1" name="Streg"/>
          <p:cNvSpPr/>
          <p:nvPr/>
        </p:nvSpPr>
        <p:spPr>
          <a:xfrm>
            <a:off x="883129"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
        <p:nvSpPr>
          <p:cNvPr id="72" name="Titeltekst"/>
          <p:cNvSpPr txBox="1">
            <a:spLocks noGrp="1"/>
          </p:cNvSpPr>
          <p:nvPr>
            <p:ph type="title"/>
          </p:nvPr>
        </p:nvSpPr>
        <p:spPr>
          <a:xfrm>
            <a:off x="883128" y="1076150"/>
            <a:ext cx="22479000" cy="1663700"/>
          </a:xfrm>
          <a:prstGeom prst="rect">
            <a:avLst/>
          </a:prstGeom>
        </p:spPr>
        <p:txBody>
          <a:bodyPr/>
          <a:lstStyle/>
          <a:p>
            <a:r>
              <a:rPr lang="da-DK"/>
              <a:t>Klik for at redigere titeltypografien i masteren</a:t>
            </a:r>
            <a:endParaRPr dirty="0"/>
          </a:p>
        </p:txBody>
      </p:sp>
      <p:sp>
        <p:nvSpPr>
          <p:cNvPr id="73" name="Brødtekst, niveau et…"/>
          <p:cNvSpPr txBox="1">
            <a:spLocks noGrp="1"/>
          </p:cNvSpPr>
          <p:nvPr>
            <p:ph type="body" idx="1"/>
          </p:nvPr>
        </p:nvSpPr>
        <p:spPr>
          <a:xfrm>
            <a:off x="875168" y="3289300"/>
            <a:ext cx="14623200" cy="9576000"/>
          </a:xfrm>
          <a:prstGeom prst="rect">
            <a:avLst/>
          </a:prstGeom>
        </p:spPr>
        <p:txBody>
          <a:bodyPr>
            <a:normAutofit/>
          </a:bodyPr>
          <a:lstStyle>
            <a:lvl1pPr>
              <a:spcBef>
                <a:spcPts val="1200"/>
              </a:spcBef>
              <a:defRPr sz="3600"/>
            </a:lvl1pPr>
            <a:lvl2pPr>
              <a:spcBef>
                <a:spcPts val="1200"/>
              </a:spcBef>
              <a:defRPr sz="3600"/>
            </a:lvl2pPr>
            <a:lvl3pPr>
              <a:spcBef>
                <a:spcPts val="1200"/>
              </a:spcBef>
              <a:defRPr sz="3600"/>
            </a:lvl3pPr>
            <a:lvl4pPr>
              <a:spcBef>
                <a:spcPts val="1200"/>
              </a:spcBef>
              <a:defRPr sz="3600"/>
            </a:lvl4pPr>
            <a:lvl5pPr>
              <a:spcBef>
                <a:spcPts val="1200"/>
              </a:spcBef>
              <a:defRPr sz="3600"/>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dirty="0"/>
          </a:p>
        </p:txBody>
      </p:sp>
      <p:sp>
        <p:nvSpPr>
          <p:cNvPr id="3" name="Pladsholder til billede 2"/>
          <p:cNvSpPr>
            <a:spLocks noGrp="1"/>
          </p:cNvSpPr>
          <p:nvPr>
            <p:ph type="pic" sz="quarter" idx="10"/>
          </p:nvPr>
        </p:nvSpPr>
        <p:spPr>
          <a:xfrm>
            <a:off x="16590528" y="3289300"/>
            <a:ext cx="6771600" cy="9576000"/>
          </a:xfrm>
        </p:spPr>
        <p:txBody>
          <a:bodyPr/>
          <a:lstStyle>
            <a:lvl1pPr marL="0" indent="0">
              <a:buNone/>
              <a:defRPr/>
            </a:lvl1pPr>
          </a:lstStyle>
          <a:p>
            <a:r>
              <a:rPr lang="da-DK"/>
              <a:t>Klik på ikonet for at tilføje et billede</a:t>
            </a:r>
            <a:endParaRPr lang="da-DK" dirty="0"/>
          </a:p>
        </p:txBody>
      </p:sp>
      <p:sp>
        <p:nvSpPr>
          <p:cNvPr id="9" name="Streg"/>
          <p:cNvSpPr/>
          <p:nvPr/>
        </p:nvSpPr>
        <p:spPr>
          <a:xfrm rot="5400000">
            <a:off x="11262528" y="8077300"/>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sz="1200"/>
          </a:p>
        </p:txBody>
      </p:sp>
    </p:spTree>
    <p:extLst>
      <p:ext uri="{BB962C8B-B14F-4D97-AF65-F5344CB8AC3E}">
        <p14:creationId xmlns:p14="http://schemas.microsoft.com/office/powerpoint/2010/main" val="3875228900"/>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Titel &amp; undertite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Lorem Ipsum Dolor"/>
          <p:cNvSpPr txBox="1">
            <a:spLocks noGrp="1"/>
          </p:cNvSpPr>
          <p:nvPr>
            <p:ph type="body" sz="quarter" idx="13"/>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IBM Plex Sans"/>
                <a:ea typeface="IBM Plex Sans"/>
                <a:cs typeface="IBM Plex Sans"/>
                <a:sym typeface="IBM Plex Sans"/>
              </a:defRPr>
            </a:lvl1pPr>
          </a:lstStyle>
          <a:p>
            <a:r>
              <a:t>Lorem Ipsum Dolor</a:t>
            </a:r>
          </a:p>
        </p:txBody>
      </p:sp>
      <p:sp>
        <p:nvSpPr>
          <p:cNvPr id="17" name="Titeltekst"/>
          <p:cNvSpPr txBox="1">
            <a:spLocks noGrp="1"/>
          </p:cNvSpPr>
          <p:nvPr>
            <p:ph type="title"/>
          </p:nvPr>
        </p:nvSpPr>
        <p:spPr>
          <a:xfrm>
            <a:off x="952500" y="5829300"/>
            <a:ext cx="13500100" cy="3340100"/>
          </a:xfrm>
          <a:prstGeom prst="rect">
            <a:avLst/>
          </a:prstGeom>
        </p:spPr>
        <p:txBody>
          <a:bodyPr/>
          <a:lstStyle/>
          <a:p>
            <a:r>
              <a:t>Titeltekst</a:t>
            </a:r>
          </a:p>
        </p:txBody>
      </p:sp>
      <p:sp>
        <p:nvSpPr>
          <p:cNvPr id="18" name="Brødtekst, niveau et…"/>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r>
              <a:t>Brødtekst, niveau et</a:t>
            </a:r>
          </a:p>
          <a:p>
            <a:pPr lvl="1"/>
            <a:r>
              <a:t>Brødtekst, niveau to</a:t>
            </a:r>
          </a:p>
          <a:p>
            <a:pPr lvl="2"/>
            <a:r>
              <a:t>Brødtekst, niveau tre</a:t>
            </a:r>
          </a:p>
          <a:p>
            <a:pPr lvl="3"/>
            <a:r>
              <a:t>Brødtekst, niveau fire</a:t>
            </a:r>
          </a:p>
          <a:p>
            <a:pPr lvl="4"/>
            <a:r>
              <a:t>Brødtekst, niveau fem</a:t>
            </a:r>
          </a:p>
        </p:txBody>
      </p:sp>
      <p:sp>
        <p:nvSpPr>
          <p:cNvPr id="19" name="Lysbilled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53711304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875167" y="3289301"/>
            <a:ext cx="14623200" cy="9576000"/>
          </a:xfrm>
          <a:prstGeom prst="rect">
            <a:avLst/>
          </a:prstGeom>
        </p:spPr>
        <p:txBody>
          <a:bodyPr/>
          <a:lstStyle>
            <a:lvl1pPr>
              <a:spcBef>
                <a:spcPts val="1800"/>
              </a:spcBef>
              <a:defRPr/>
            </a:lvl1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16606450" y="3289301"/>
            <a:ext cx="6771600" cy="9576000"/>
          </a:xfrm>
        </p:spPr>
        <p:txBody>
          <a:bodyPr/>
          <a:lstStyle>
            <a:lvl1pPr marL="0" indent="0">
              <a:buNone/>
              <a:defRPr/>
            </a:lvl1pPr>
          </a:lstStyle>
          <a:p>
            <a:endParaRPr lang="da-DK" dirty="0"/>
          </a:p>
        </p:txBody>
      </p:sp>
      <p:sp>
        <p:nvSpPr>
          <p:cNvPr id="9" name="Streg"/>
          <p:cNvSpPr/>
          <p:nvPr userDrawn="1"/>
        </p:nvSpPr>
        <p:spPr>
          <a:xfrm rot="5400000">
            <a:off x="11286000" y="8077301"/>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2286780382"/>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Foto">
    <p:spTree>
      <p:nvGrpSpPr>
        <p:cNvPr id="1" name=""/>
        <p:cNvGrpSpPr/>
        <p:nvPr/>
      </p:nvGrpSpPr>
      <p:grpSpPr>
        <a:xfrm>
          <a:off x="0" y="0"/>
          <a:ext cx="0" cy="0"/>
          <a:chOff x="0" y="0"/>
          <a:chExt cx="0" cy="0"/>
        </a:xfrm>
      </p:grpSpPr>
      <p:sp>
        <p:nvSpPr>
          <p:cNvPr id="120" name="Billed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21" name="Lysbilled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75471174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6_Titel &amp; punkter">
    <p:spTree>
      <p:nvGrpSpPr>
        <p:cNvPr id="1" name=""/>
        <p:cNvGrpSpPr/>
        <p:nvPr/>
      </p:nvGrpSpPr>
      <p:grpSpPr>
        <a:xfrm>
          <a:off x="0" y="0"/>
          <a:ext cx="0" cy="0"/>
          <a:chOff x="0" y="0"/>
          <a:chExt cx="0" cy="0"/>
        </a:xfrm>
      </p:grpSpPr>
      <p:sp>
        <p:nvSpPr>
          <p:cNvPr id="70" name="Streg"/>
          <p:cNvSpPr/>
          <p:nvPr/>
        </p:nvSpPr>
        <p:spPr>
          <a:xfrm>
            <a:off x="875167" y="289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Streg"/>
          <p:cNvSpPr/>
          <p:nvPr/>
        </p:nvSpPr>
        <p:spPr>
          <a:xfrm>
            <a:off x="883128" y="91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Titeltekst"/>
          <p:cNvSpPr txBox="1">
            <a:spLocks noGrp="1"/>
          </p:cNvSpPr>
          <p:nvPr>
            <p:ph type="title"/>
          </p:nvPr>
        </p:nvSpPr>
        <p:spPr>
          <a:xfrm>
            <a:off x="883128" y="1076150"/>
            <a:ext cx="22479000" cy="1663700"/>
          </a:xfrm>
          <a:prstGeom prst="rect">
            <a:avLst/>
          </a:prstGeom>
        </p:spPr>
        <p:txBody>
          <a:bodyPr/>
          <a:lstStyle/>
          <a:p>
            <a:r>
              <a:rPr dirty="0" err="1"/>
              <a:t>Titeltekst</a:t>
            </a:r>
            <a:endParaRPr dirty="0"/>
          </a:p>
        </p:txBody>
      </p:sp>
      <p:sp>
        <p:nvSpPr>
          <p:cNvPr id="73" name="Brødtekst, niveau et…"/>
          <p:cNvSpPr txBox="1">
            <a:spLocks noGrp="1"/>
          </p:cNvSpPr>
          <p:nvPr>
            <p:ph type="body" idx="1"/>
          </p:nvPr>
        </p:nvSpPr>
        <p:spPr>
          <a:xfrm>
            <a:off x="16594730" y="3289299"/>
            <a:ext cx="6767395" cy="9576000"/>
          </a:xfrm>
          <a:prstGeom prst="rect">
            <a:avLst/>
          </a:prstGeom>
        </p:spPr>
        <p:txBody>
          <a:bodyPr>
            <a:normAutofit/>
          </a:bodyPr>
          <a:lstStyle>
            <a:lvl1pPr>
              <a:spcBef>
                <a:spcPts val="1800"/>
              </a:spcBef>
              <a:defRPr sz="3600"/>
            </a:lvl1pPr>
            <a:lvl2pPr>
              <a:defRPr sz="3600"/>
            </a:lvl2pPr>
            <a:lvl3pPr>
              <a:defRPr sz="3600"/>
            </a:lvl3pPr>
            <a:lvl4pPr>
              <a:defRPr sz="3600"/>
            </a:lvl4pPr>
            <a:lvl5pPr>
              <a:defRPr sz="3600"/>
            </a:lvl5pPr>
          </a:lstStyle>
          <a:p>
            <a:r>
              <a:rPr dirty="0" err="1"/>
              <a:t>Brødtekst</a:t>
            </a:r>
            <a:r>
              <a:rPr dirty="0"/>
              <a:t>, </a:t>
            </a:r>
            <a:r>
              <a:rPr dirty="0" err="1"/>
              <a:t>niveau</a:t>
            </a:r>
            <a:r>
              <a:rPr dirty="0"/>
              <a:t> et</a:t>
            </a:r>
          </a:p>
          <a:p>
            <a:pPr lvl="1"/>
            <a:r>
              <a:rPr dirty="0" err="1"/>
              <a:t>Brødtekst</a:t>
            </a:r>
            <a:r>
              <a:rPr dirty="0"/>
              <a:t>, </a:t>
            </a:r>
            <a:r>
              <a:rPr dirty="0" err="1"/>
              <a:t>niveau</a:t>
            </a:r>
            <a:r>
              <a:rPr dirty="0"/>
              <a:t> to</a:t>
            </a:r>
          </a:p>
          <a:p>
            <a:pPr lvl="2"/>
            <a:r>
              <a:rPr dirty="0" err="1"/>
              <a:t>Brødtekst</a:t>
            </a:r>
            <a:r>
              <a:rPr dirty="0"/>
              <a:t>, </a:t>
            </a:r>
            <a:r>
              <a:rPr dirty="0" err="1"/>
              <a:t>niveau</a:t>
            </a:r>
            <a:r>
              <a:rPr dirty="0"/>
              <a:t> </a:t>
            </a:r>
            <a:r>
              <a:rPr dirty="0" err="1"/>
              <a:t>tre</a:t>
            </a:r>
            <a:endParaRPr dirty="0"/>
          </a:p>
          <a:p>
            <a:pPr lvl="3"/>
            <a:r>
              <a:rPr dirty="0" err="1"/>
              <a:t>Brødtekst</a:t>
            </a:r>
            <a:r>
              <a:rPr dirty="0"/>
              <a:t>, </a:t>
            </a:r>
            <a:r>
              <a:rPr dirty="0" err="1"/>
              <a:t>niveau</a:t>
            </a:r>
            <a:r>
              <a:rPr dirty="0"/>
              <a:t> fire</a:t>
            </a:r>
          </a:p>
          <a:p>
            <a:pPr lvl="4"/>
            <a:r>
              <a:rPr dirty="0" err="1"/>
              <a:t>Brødtekst</a:t>
            </a:r>
            <a:r>
              <a:rPr dirty="0"/>
              <a:t>, </a:t>
            </a:r>
            <a:r>
              <a:rPr dirty="0" err="1"/>
              <a:t>niveau</a:t>
            </a:r>
            <a:r>
              <a:rPr dirty="0"/>
              <a:t> fem</a:t>
            </a:r>
          </a:p>
        </p:txBody>
      </p:sp>
      <p:sp>
        <p:nvSpPr>
          <p:cNvPr id="3" name="Pladsholder til billede 2"/>
          <p:cNvSpPr>
            <a:spLocks noGrp="1"/>
          </p:cNvSpPr>
          <p:nvPr>
            <p:ph type="pic" sz="quarter" idx="10"/>
          </p:nvPr>
        </p:nvSpPr>
        <p:spPr>
          <a:xfrm>
            <a:off x="883126" y="3289298"/>
            <a:ext cx="14623200" cy="9575989"/>
          </a:xfrm>
        </p:spPr>
        <p:txBody>
          <a:bodyPr/>
          <a:lstStyle>
            <a:lvl1pPr marL="0" indent="0">
              <a:buNone/>
              <a:defRPr/>
            </a:lvl1pPr>
          </a:lstStyle>
          <a:p>
            <a:endParaRPr lang="da-DK" dirty="0"/>
          </a:p>
        </p:txBody>
      </p:sp>
      <p:sp>
        <p:nvSpPr>
          <p:cNvPr id="9" name="Streg"/>
          <p:cNvSpPr/>
          <p:nvPr userDrawn="1"/>
        </p:nvSpPr>
        <p:spPr>
          <a:xfrm rot="5400000">
            <a:off x="11262528" y="8077299"/>
            <a:ext cx="9576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1037820303"/>
      </p:ext>
    </p:extLst>
  </p:cSld>
  <p:clrMapOvr>
    <a:masterClrMapping/>
  </p:clrMapOvr>
  <p:transition spd="med"/>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1" name="Rectangle 10">
            <a:extLst>
              <a:ext uri="{FF2B5EF4-FFF2-40B4-BE49-F238E27FC236}">
                <a16:creationId xmlns:a16="http://schemas.microsoft.com/office/drawing/2014/main" id="{2104AC9E-8691-3E41-86D8-A1DD9721EB97}"/>
              </a:ext>
            </a:extLst>
          </p:cNvPr>
          <p:cNvSpPr/>
          <p:nvPr/>
        </p:nvSpPr>
        <p:spPr>
          <a:xfrm>
            <a:off x="285746" y="3883584"/>
            <a:ext cx="11905304" cy="8377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180318" y="4424866"/>
            <a:ext cx="10115212" cy="3943908"/>
          </a:xfrm>
        </p:spPr>
        <p:txBody>
          <a:bodyPr anchor="b"/>
          <a:lstStyle>
            <a:lvl1pPr algn="l">
              <a:defRPr sz="9600">
                <a:solidFill>
                  <a:schemeClr val="accent1"/>
                </a:solidFill>
              </a:defRPr>
            </a:lvl1pPr>
          </a:lstStyle>
          <a:p>
            <a:r>
              <a:rPr lang="da-DK"/>
              <a:t>Klik for at redigere titeltypografien i masteren</a:t>
            </a:r>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180318" y="8876215"/>
            <a:ext cx="10115212" cy="2943610"/>
          </a:xfrm>
        </p:spPr>
        <p:txBody>
          <a:bodyPr/>
          <a:lstStyle>
            <a:lvl1pPr marL="0" indent="0" algn="l">
              <a:buNone/>
              <a:defRPr sz="4800">
                <a:solidFill>
                  <a:schemeClr val="accent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a-DK"/>
              <a:t>Klik for at redigere undertiteltypografien i masteren</a:t>
            </a:r>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12191999" y="4572002"/>
            <a:ext cx="12191998" cy="7688956"/>
          </a:xfrm>
          <a:solidFill>
            <a:schemeClr val="tx1">
              <a:lumMod val="50000"/>
              <a:lumOff val="50000"/>
            </a:schemeClr>
          </a:solidFill>
        </p:spPr>
        <p:txBody>
          <a:bodyPr/>
          <a:lstStyle>
            <a:lvl1pPr>
              <a:buFont typeface="Arial" panose="020B0604020202020204" pitchFamily="34" charset="0"/>
              <a:buNone/>
              <a:defRPr/>
            </a:lvl1pPr>
          </a:lstStyle>
          <a:p>
            <a:r>
              <a:rPr lang="da-DK"/>
              <a:t>Klik på ikonet for at tilføje et billede</a:t>
            </a:r>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14986168" y="-2448786"/>
            <a:ext cx="7721600" cy="7721600"/>
          </a:xfrm>
          <a:blipFill>
            <a:blip r:embed="rId2"/>
            <a:stretch>
              <a:fillRect/>
            </a:stretch>
          </a:blipFill>
        </p:spPr>
        <p:txBody>
          <a:bodyPr/>
          <a:lstStyle>
            <a:lvl1pPr>
              <a:buFont typeface="Arial" panose="020B0604020202020204" pitchFamily="34" charset="0"/>
              <a:buNone/>
              <a:defRPr sz="200"/>
            </a:lvl1pPr>
          </a:lstStyle>
          <a:p>
            <a:pPr lvl="0"/>
            <a:r>
              <a:rPr lang="da-DK"/>
              <a:t>Rediger teksttypografien i masteren</a:t>
            </a:r>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p:nvPicPr>
        <p:blipFill>
          <a:blip r:embed="rId3"/>
          <a:stretch>
            <a:fillRect/>
          </a:stretch>
        </p:blipFill>
        <p:spPr>
          <a:xfrm>
            <a:off x="11001165" y="667683"/>
            <a:ext cx="2381666" cy="2381666"/>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1180317" y="12712700"/>
            <a:ext cx="1928430" cy="559164"/>
          </a:xfrm>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3324644" y="12712698"/>
            <a:ext cx="16033752" cy="559164"/>
          </a:xfrm>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159942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51" y="0"/>
            <a:ext cx="24098250" cy="13716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8" name="Picture 7">
            <a:extLst>
              <a:ext uri="{FF2B5EF4-FFF2-40B4-BE49-F238E27FC236}">
                <a16:creationId xmlns:a16="http://schemas.microsoft.com/office/drawing/2014/main" id="{658FD01E-C2AF-0545-A1C8-D693A2F4D358}"/>
              </a:ext>
            </a:extLst>
          </p:cNvPr>
          <p:cNvPicPr>
            <a:picLocks noChangeAspect="1"/>
          </p:cNvPicPr>
          <p:nvPr/>
        </p:nvPicPr>
        <p:blipFill>
          <a:blip r:embed="rId2"/>
          <a:stretch>
            <a:fillRect/>
          </a:stretch>
        </p:blipFill>
        <p:spPr>
          <a:xfrm>
            <a:off x="6613445" y="2331366"/>
            <a:ext cx="11157110" cy="900176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endParaRPr lang="da-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3155175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p:nvSpPr>
        <p:spPr>
          <a:xfrm>
            <a:off x="285749" y="0"/>
            <a:ext cx="2409825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6" name="Picture 5">
            <a:extLst>
              <a:ext uri="{FF2B5EF4-FFF2-40B4-BE49-F238E27FC236}">
                <a16:creationId xmlns:a16="http://schemas.microsoft.com/office/drawing/2014/main" id="{B2A1DF9F-FCCB-3645-BA95-B62B9261E202}"/>
              </a:ext>
            </a:extLst>
          </p:cNvPr>
          <p:cNvPicPr>
            <a:picLocks noChangeAspect="1"/>
          </p:cNvPicPr>
          <p:nvPr/>
        </p:nvPicPr>
        <p:blipFill rotWithShape="1">
          <a:blip r:embed="rId2"/>
          <a:srcRect l="10671" r="9485" b="45585"/>
          <a:stretch/>
        </p:blipFill>
        <p:spPr>
          <a:xfrm>
            <a:off x="5100478" y="5666564"/>
            <a:ext cx="14183040" cy="6858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2216729" y="2382874"/>
            <a:ext cx="19950542" cy="8950252"/>
          </a:xfrm>
        </p:spPr>
        <p:txBody>
          <a:bodyPr anchor="ctr" anchorCtr="0"/>
          <a:lstStyle>
            <a:lvl1pPr algn="ctr">
              <a:defRPr sz="28000">
                <a:solidFill>
                  <a:schemeClr val="bg1"/>
                </a:solidFill>
              </a:defRPr>
            </a:lvl1pPr>
          </a:lstStyle>
          <a:p>
            <a:r>
              <a:rPr lang="da-DK"/>
              <a:t>Klik for at redigere titeltypografien i masteren</a:t>
            </a:r>
            <a:endParaRPr lang="en-DK"/>
          </a:p>
        </p:txBody>
      </p:sp>
      <p:sp>
        <p:nvSpPr>
          <p:cNvPr id="7" name="Rectangle 6">
            <a:extLst>
              <a:ext uri="{FF2B5EF4-FFF2-40B4-BE49-F238E27FC236}">
                <a16:creationId xmlns:a16="http://schemas.microsoft.com/office/drawing/2014/main" id="{95EF4D60-CCAA-B14C-B93E-67992D18D2C9}"/>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endParaRPr lang="da-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fld id="{86CB4B4D-7CA3-9044-876B-883B54F8677D}" type="slidenum">
              <a:rPr lang="da-DK" smtClean="0"/>
              <a:t>‹nr.›</a:t>
            </a:fld>
            <a:endParaRPr lang="da-DK"/>
          </a:p>
        </p:txBody>
      </p:sp>
    </p:spTree>
    <p:extLst>
      <p:ext uri="{BB962C8B-B14F-4D97-AF65-F5344CB8AC3E}">
        <p14:creationId xmlns:p14="http://schemas.microsoft.com/office/powerpoint/2010/main" val="2751467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3373820" y="3314410"/>
            <a:ext cx="18178080" cy="8881856"/>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fld id="{86CB4B4D-7CA3-9044-876B-883B54F8677D}" type="slidenum">
              <a:rPr lang="da-DK" smtClean="0"/>
              <a:t>‹nr.›</a:t>
            </a:fld>
            <a:endParaRPr lang="da-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p:nvPicPr>
        <p:blipFill rotWithShape="1">
          <a:blip r:embed="rId2"/>
          <a:srcRect l="10671" r="65756" b="41863"/>
          <a:stretch/>
        </p:blipFill>
        <p:spPr>
          <a:xfrm>
            <a:off x="21297901" y="7933139"/>
            <a:ext cx="3369522" cy="5895830"/>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B09C4395-69A3-4777-A64C-2273E18EA1F4}" type="datetimeFigureOut">
              <a:rPr lang="da-DK" smtClean="0"/>
              <a:t>12-09-2023</a:t>
            </a:fld>
            <a:endParaRPr lang="da-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endParaRPr lang="da-DK"/>
          </a:p>
        </p:txBody>
      </p:sp>
    </p:spTree>
    <p:extLst>
      <p:ext uri="{BB962C8B-B14F-4D97-AF65-F5344CB8AC3E}">
        <p14:creationId xmlns:p14="http://schemas.microsoft.com/office/powerpoint/2010/main" val="3916229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sp>
        <p:nvSpPr>
          <p:cNvPr id="9" name="Rectangle 8">
            <a:extLst>
              <a:ext uri="{FF2B5EF4-FFF2-40B4-BE49-F238E27FC236}">
                <a16:creationId xmlns:a16="http://schemas.microsoft.com/office/drawing/2014/main" id="{A908ED0F-E8E3-3943-A399-5CF4A883E4B1}"/>
              </a:ext>
            </a:extLst>
          </p:cNvPr>
          <p:cNvSpPr/>
          <p:nvPr/>
        </p:nvSpPr>
        <p:spPr>
          <a:xfrm>
            <a:off x="2" y="0"/>
            <a:ext cx="28574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pic>
        <p:nvPicPr>
          <p:cNvPr id="10" name="Picture 9">
            <a:extLst>
              <a:ext uri="{FF2B5EF4-FFF2-40B4-BE49-F238E27FC236}">
                <a16:creationId xmlns:a16="http://schemas.microsoft.com/office/drawing/2014/main" id="{F6B7A5AF-4C32-144D-9D36-346EC40D9ABC}"/>
              </a:ext>
            </a:extLst>
          </p:cNvPr>
          <p:cNvPicPr>
            <a:picLocks noChangeAspect="1"/>
          </p:cNvPicPr>
          <p:nvPr/>
        </p:nvPicPr>
        <p:blipFill rotWithShape="1">
          <a:blip r:embed="rId3"/>
          <a:srcRect l="10671" r="65756" b="41863"/>
          <a:stretch/>
        </p:blipFill>
        <p:spPr>
          <a:xfrm>
            <a:off x="21297901" y="7933139"/>
            <a:ext cx="3369522" cy="5895830"/>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895907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p:nvSpPr>
        <p:spPr>
          <a:xfrm>
            <a:off x="279401" y="0"/>
            <a:ext cx="2410459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da-DK"/>
              <a:t>Klik for at redigere titeltypografien i masteren</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da-DK" smtClean="0"/>
              <a:t>‹nr.›</a:t>
            </a:fld>
            <a:endParaRPr lang="da-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p:nvPicPr>
        <p:blipFill rotWithShape="1">
          <a:blip r:embed="rId2"/>
          <a:srcRect b="22980"/>
          <a:stretch/>
        </p:blipFill>
        <p:spPr>
          <a:xfrm>
            <a:off x="977901" y="895877"/>
            <a:ext cx="1716790" cy="1777474"/>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p:nvPicPr>
        <p:blipFill rotWithShape="1">
          <a:blip r:embed="rId3"/>
          <a:srcRect l="37825" r="44355" b="41854"/>
          <a:stretch/>
        </p:blipFill>
        <p:spPr>
          <a:xfrm>
            <a:off x="21928414" y="7927455"/>
            <a:ext cx="2546496" cy="5895830"/>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B09C4395-69A3-4777-A64C-2273E18EA1F4}" type="datetimeFigureOut">
              <a:rPr lang="da-DK" smtClean="0"/>
              <a:t>12-09-2023</a:t>
            </a:fld>
            <a:endParaRPr lang="da-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endParaRPr lang="da-DK"/>
          </a:p>
        </p:txBody>
      </p:sp>
    </p:spTree>
    <p:extLst>
      <p:ext uri="{BB962C8B-B14F-4D97-AF65-F5344CB8AC3E}">
        <p14:creationId xmlns:p14="http://schemas.microsoft.com/office/powerpoint/2010/main" val="308380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3373820" y="895877"/>
            <a:ext cx="18178080" cy="1595074"/>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3373820" y="3314410"/>
            <a:ext cx="18178080" cy="8881856"/>
          </a:xfrm>
          <a:prstGeom prst="rect">
            <a:avLst/>
          </a:prstGeom>
        </p:spPr>
        <p:txBody>
          <a:bodyPr vert="horz" lIns="0" tIns="0" rIns="0" bIns="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p:nvPicPr>
        <p:blipFill>
          <a:blip r:embed="rId36"/>
          <a:stretch>
            <a:fillRect/>
          </a:stretch>
        </p:blipFill>
        <p:spPr>
          <a:xfrm>
            <a:off x="976090" y="895878"/>
            <a:ext cx="1707388" cy="1749372"/>
          </a:xfrm>
          <a:prstGeom prst="rect">
            <a:avLst/>
          </a:prstGeom>
        </p:spPr>
      </p:pic>
      <p:sp>
        <p:nvSpPr>
          <p:cNvPr id="4" name="Rectangle 3">
            <a:extLst>
              <a:ext uri="{FF2B5EF4-FFF2-40B4-BE49-F238E27FC236}">
                <a16:creationId xmlns:a16="http://schemas.microsoft.com/office/drawing/2014/main" id="{8720AB8C-47EB-284B-BEF0-3CAC31FCFE86}"/>
              </a:ext>
            </a:extLst>
          </p:cNvPr>
          <p:cNvSpPr/>
          <p:nvPr/>
        </p:nvSpPr>
        <p:spPr>
          <a:xfrm>
            <a:off x="2" y="0"/>
            <a:ext cx="285748"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6400"/>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725379" y="6654271"/>
            <a:ext cx="2208810" cy="567458"/>
          </a:xfrm>
          <a:prstGeom prst="rect">
            <a:avLst/>
          </a:prstGeom>
        </p:spPr>
        <p:txBody>
          <a:bodyPr lIns="0" tIns="0" rIns="0" bIns="0" anchor="ctr" anchorCtr="0"/>
          <a:lstStyle>
            <a:lvl1pPr algn="l">
              <a:buFontTx/>
              <a:buBlip>
                <a:blip r:embed="rId37"/>
              </a:buBlip>
              <a:defRPr sz="2800"/>
            </a:lvl1pPr>
          </a:lstStyle>
          <a:p>
            <a:fld id="{86CB4B4D-7CA3-9044-876B-883B54F8677D}" type="slidenum">
              <a:rPr lang="da-DK" smtClean="0"/>
              <a:t>‹nr.›</a:t>
            </a:fld>
            <a:endParaRPr lang="da-DK"/>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5518148" y="12712698"/>
            <a:ext cx="16033752" cy="559164"/>
          </a:xfrm>
          <a:prstGeom prst="rect">
            <a:avLst/>
          </a:prstGeom>
        </p:spPr>
        <p:txBody>
          <a:bodyPr vert="horz" lIns="0" tIns="0" rIns="0" bIns="0" rtlCol="0" anchor="ctr"/>
          <a:lstStyle>
            <a:lvl1pPr algn="l">
              <a:defRPr sz="2400">
                <a:solidFill>
                  <a:schemeClr val="tx1"/>
                </a:solidFill>
              </a:defRPr>
            </a:lvl1pPr>
          </a:lstStyle>
          <a:p>
            <a:endParaRPr lang="da-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3373821" y="12712700"/>
            <a:ext cx="1928430" cy="559164"/>
          </a:xfrm>
          <a:prstGeom prst="rect">
            <a:avLst/>
          </a:prstGeom>
        </p:spPr>
        <p:txBody>
          <a:bodyPr lIns="0" tIns="0" rIns="0" bIns="0" anchor="ctr" anchorCtr="0"/>
          <a:lstStyle>
            <a:lvl1pPr>
              <a:defRPr sz="2400"/>
            </a:lvl1pPr>
          </a:lstStyle>
          <a:p>
            <a:fld id="{B09C4395-69A3-4777-A64C-2273E18EA1F4}" type="datetimeFigureOut">
              <a:rPr lang="da-DK" smtClean="0"/>
              <a:t>12-09-2023</a:t>
            </a:fld>
            <a:endParaRPr lang="da-DK"/>
          </a:p>
        </p:txBody>
      </p:sp>
    </p:spTree>
    <p:extLst>
      <p:ext uri="{BB962C8B-B14F-4D97-AF65-F5344CB8AC3E}">
        <p14:creationId xmlns:p14="http://schemas.microsoft.com/office/powerpoint/2010/main" val="224956782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Lst>
  <p:txStyles>
    <p:titleStyle>
      <a:lvl1pPr algn="l" defTabSz="1828800" rtl="0" eaLnBrk="1" latinLnBrk="0" hangingPunct="1">
        <a:lnSpc>
          <a:spcPct val="90000"/>
        </a:lnSpc>
        <a:spcBef>
          <a:spcPct val="0"/>
        </a:spcBef>
        <a:buNone/>
        <a:defRPr sz="8400" b="0" kern="1200">
          <a:solidFill>
            <a:schemeClr val="tx1"/>
          </a:solidFill>
          <a:latin typeface="+mj-lt"/>
          <a:ea typeface="+mj-ea"/>
          <a:cs typeface="Calibri" panose="020F0502020204030204" pitchFamily="34" charset="0"/>
        </a:defRPr>
      </a:lvl1pPr>
    </p:titleStyle>
    <p:bodyStyle>
      <a:lvl1pPr marL="368300" indent="-368300" algn="l" defTabSz="1828800" rtl="0" eaLnBrk="1" latinLnBrk="0" hangingPunct="1">
        <a:lnSpc>
          <a:spcPct val="100000"/>
        </a:lnSpc>
        <a:spcBef>
          <a:spcPts val="2000"/>
        </a:spcBef>
        <a:buFontTx/>
        <a:buBlip>
          <a:blip r:embed="rId37"/>
        </a:buBlip>
        <a:tabLst/>
        <a:defRPr sz="4200" kern="1200">
          <a:solidFill>
            <a:schemeClr val="tx1"/>
          </a:solidFill>
          <a:latin typeface="+mn-lt"/>
          <a:ea typeface="+mn-ea"/>
          <a:cs typeface="+mn-cs"/>
        </a:defRPr>
      </a:lvl1pPr>
      <a:lvl2pPr marL="714376" indent="-346076"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2pPr>
      <a:lvl3pPr marL="1082676" indent="-368300"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3pPr>
      <a:lvl4pPr marL="1431926" indent="-349250"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4pPr>
      <a:lvl5pPr marL="1778000" indent="-346076" algn="l" defTabSz="1828800" rtl="0" eaLnBrk="1" latinLnBrk="0" hangingPunct="1">
        <a:lnSpc>
          <a:spcPct val="100000"/>
        </a:lnSpc>
        <a:spcBef>
          <a:spcPts val="1000"/>
        </a:spcBef>
        <a:buFontTx/>
        <a:buBlip>
          <a:blip r:embed="rId37"/>
        </a:buBlip>
        <a:tabLst/>
        <a:defRPr sz="4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DK"/>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p15:clr>
            <a:srgbClr val="F26B43"/>
          </p15:clr>
        </p15:guide>
        <p15:guide id="2" pos="3840">
          <p15:clr>
            <a:srgbClr val="F26B43"/>
          </p15:clr>
        </p15:guide>
        <p15:guide id="3" pos="1059">
          <p15:clr>
            <a:srgbClr val="F26B43"/>
          </p15:clr>
        </p15:guide>
        <p15:guide id="4" pos="67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eb Construction"/>
          <p:cNvSpPr txBox="1">
            <a:spLocks noGrp="1"/>
          </p:cNvSpPr>
          <p:nvPr>
            <p:ph type="ctrTitle"/>
          </p:nvPr>
        </p:nvSpPr>
        <p:spPr>
          <a:prstGeom prst="rect">
            <a:avLst/>
          </a:prstGeom>
        </p:spPr>
        <p:txBody>
          <a:bodyPr/>
          <a:lstStyle/>
          <a:p>
            <a:r>
              <a:rPr lang="da-DK" dirty="0"/>
              <a:t>SEO</a:t>
            </a:r>
            <a:endParaRPr dirty="0"/>
          </a:p>
        </p:txBody>
      </p:sp>
      <p:sp>
        <p:nvSpPr>
          <p:cNvPr id="137" name="V2 - M1 - 2018"/>
          <p:cNvSpPr txBox="1">
            <a:spLocks noGrp="1"/>
          </p:cNvSpPr>
          <p:nvPr>
            <p:ph type="subTitle" idx="1"/>
          </p:nvPr>
        </p:nvSpPr>
        <p:spPr>
          <a:prstGeom prst="rect">
            <a:avLst/>
          </a:prstGeom>
        </p:spPr>
        <p:txBody>
          <a:bodyPr/>
          <a:lstStyle/>
          <a:p>
            <a:r>
              <a:rPr lang="da-DK" dirty="0"/>
              <a:t>V2</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SEO</a:t>
            </a:r>
          </a:p>
        </p:txBody>
      </p:sp>
      <p:sp>
        <p:nvSpPr>
          <p:cNvPr id="4" name="Pladsholder til indhold 3">
            <a:extLst>
              <a:ext uri="{FF2B5EF4-FFF2-40B4-BE49-F238E27FC236}">
                <a16:creationId xmlns:a16="http://schemas.microsoft.com/office/drawing/2014/main" id="{FB653A7A-6125-40F4-9604-82D575AE8E5C}"/>
              </a:ext>
            </a:extLst>
          </p:cNvPr>
          <p:cNvSpPr>
            <a:spLocks noGrp="1"/>
          </p:cNvSpPr>
          <p:nvPr>
            <p:ph sz="half" idx="1"/>
          </p:nvPr>
        </p:nvSpPr>
        <p:spPr/>
        <p:txBody>
          <a:bodyPr/>
          <a:lstStyle/>
          <a:p>
            <a:pPr>
              <a:lnSpc>
                <a:spcPct val="150000"/>
              </a:lnSpc>
              <a:spcBef>
                <a:spcPts val="0"/>
              </a:spcBef>
            </a:pPr>
            <a:r>
              <a:rPr lang="da-DK" sz="3400" dirty="0"/>
              <a:t>SEO = Search Engine </a:t>
            </a:r>
            <a:r>
              <a:rPr lang="da-DK" sz="3400" dirty="0" err="1"/>
              <a:t>Optimization</a:t>
            </a:r>
            <a:r>
              <a:rPr lang="da-DK" sz="3400" dirty="0"/>
              <a:t> = Søgemaskineoptimering</a:t>
            </a:r>
          </a:p>
          <a:p>
            <a:pPr>
              <a:lnSpc>
                <a:spcPct val="150000"/>
              </a:lnSpc>
              <a:spcBef>
                <a:spcPts val="0"/>
              </a:spcBef>
            </a:pPr>
            <a:r>
              <a:rPr lang="da-DK" sz="3400" dirty="0"/>
              <a:t>Det nytter ikke noget at have verdens bedste hjemmeside, hvis ikke den bliver fundet i søgeresultaterne, når vores potentielle brugere søger</a:t>
            </a:r>
          </a:p>
          <a:p>
            <a:pPr>
              <a:lnSpc>
                <a:spcPct val="150000"/>
              </a:lnSpc>
              <a:spcBef>
                <a:spcPts val="0"/>
              </a:spcBef>
            </a:pPr>
            <a:r>
              <a:rPr lang="da-DK" sz="3400" dirty="0"/>
              <a:t>SEO hjælper os med at få vores hjemmeside højt op i søgeresultaterne - helst op blandt de resultater, som brugerne kan se på 1. side uden at skulle scrolle</a:t>
            </a:r>
          </a:p>
          <a:p>
            <a:pPr lvl="1">
              <a:lnSpc>
                <a:spcPct val="150000"/>
              </a:lnSpc>
              <a:spcBef>
                <a:spcPts val="0"/>
              </a:spcBef>
            </a:pPr>
            <a:r>
              <a:rPr lang="da-DK" sz="3400" dirty="0"/>
              <a:t>Undersøgelser viser, at det er de resultater, som brugerne er mest tilbøjelige til at klikke sig ind på</a:t>
            </a:r>
          </a:p>
        </p:txBody>
      </p:sp>
      <p:pic>
        <p:nvPicPr>
          <p:cNvPr id="8" name="Pladsholder til billede 7">
            <a:extLst>
              <a:ext uri="{FF2B5EF4-FFF2-40B4-BE49-F238E27FC236}">
                <a16:creationId xmlns:a16="http://schemas.microsoft.com/office/drawing/2014/main" id="{C6E6B0EB-1F6D-4034-A5F4-148A5CA7228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41" b="641"/>
          <a:stretch>
            <a:fillRect/>
          </a:stretch>
        </p:blipFill>
        <p:spPr/>
      </p:pic>
      <p:sp>
        <p:nvSpPr>
          <p:cNvPr id="5" name="Pladsholder til tekst 4">
            <a:extLst>
              <a:ext uri="{FF2B5EF4-FFF2-40B4-BE49-F238E27FC236}">
                <a16:creationId xmlns:a16="http://schemas.microsoft.com/office/drawing/2014/main" id="{2CEC64F4-9B10-41FF-8B90-0CA3577C0D95}"/>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46053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2836B8-94C3-493D-A7CA-2F4FA5EC7441}"/>
              </a:ext>
            </a:extLst>
          </p:cNvPr>
          <p:cNvSpPr>
            <a:spLocks noGrp="1"/>
          </p:cNvSpPr>
          <p:nvPr>
            <p:ph type="title"/>
          </p:nvPr>
        </p:nvSpPr>
        <p:spPr/>
        <p:txBody>
          <a:bodyPr/>
          <a:lstStyle/>
          <a:p>
            <a:r>
              <a:rPr lang="da-DK" dirty="0" err="1"/>
              <a:t>Onsite</a:t>
            </a:r>
            <a:r>
              <a:rPr lang="da-DK" dirty="0"/>
              <a:t> SEO</a:t>
            </a:r>
          </a:p>
        </p:txBody>
      </p:sp>
      <p:sp>
        <p:nvSpPr>
          <p:cNvPr id="4" name="Pladsholder til indhold 3">
            <a:extLst>
              <a:ext uri="{FF2B5EF4-FFF2-40B4-BE49-F238E27FC236}">
                <a16:creationId xmlns:a16="http://schemas.microsoft.com/office/drawing/2014/main" id="{D0BBB614-D16C-4D3F-9447-147CAF931B5D}"/>
              </a:ext>
            </a:extLst>
          </p:cNvPr>
          <p:cNvSpPr>
            <a:spLocks noGrp="1"/>
          </p:cNvSpPr>
          <p:nvPr>
            <p:ph sz="half" idx="1"/>
          </p:nvPr>
        </p:nvSpPr>
        <p:spPr/>
        <p:txBody>
          <a:bodyPr/>
          <a:lstStyle/>
          <a:p>
            <a:r>
              <a:rPr lang="da-DK" sz="3600" dirty="0" err="1"/>
              <a:t>Onsite</a:t>
            </a:r>
            <a:r>
              <a:rPr lang="da-DK" sz="3600" dirty="0"/>
              <a:t> SEO = Den søgemaskineoptimering, som skal findes på din side/i din kode</a:t>
            </a:r>
          </a:p>
          <a:p>
            <a:pPr lvl="1"/>
            <a:r>
              <a:rPr lang="da-DK" sz="3600" dirty="0"/>
              <a:t>Dit/dine søgeord skal findes i:</a:t>
            </a:r>
          </a:p>
          <a:p>
            <a:pPr lvl="2"/>
            <a:r>
              <a:rPr lang="da-DK" sz="3600" dirty="0"/>
              <a:t>Titel tag og metabeskrivelse</a:t>
            </a:r>
          </a:p>
          <a:p>
            <a:pPr lvl="2"/>
            <a:r>
              <a:rPr lang="da-DK" sz="3600" dirty="0"/>
              <a:t>Overskrifter (især er H1 vigtige)</a:t>
            </a:r>
          </a:p>
          <a:p>
            <a:pPr lvl="2"/>
            <a:r>
              <a:rPr lang="da-DK" sz="3600" dirty="0"/>
              <a:t>Indholdet på din side</a:t>
            </a:r>
          </a:p>
          <a:p>
            <a:pPr lvl="2"/>
            <a:r>
              <a:rPr lang="da-DK" sz="3600" dirty="0"/>
              <a:t>Alt-teksten på dine billeder</a:t>
            </a:r>
          </a:p>
          <a:p>
            <a:pPr lvl="1"/>
            <a:r>
              <a:rPr lang="da-DK" sz="3600" dirty="0"/>
              <a:t>Husk at tage højde for, hvilke søgeord du optimerer for på hver eneste side i dit website</a:t>
            </a:r>
          </a:p>
          <a:p>
            <a:pPr lvl="1"/>
            <a:r>
              <a:rPr lang="da-DK" sz="3600" dirty="0"/>
              <a:t>Alt dette fortæller, at din side også indeholder relevant information for det/de søgeord, som brugerne anvender</a:t>
            </a:r>
          </a:p>
        </p:txBody>
      </p:sp>
      <p:pic>
        <p:nvPicPr>
          <p:cNvPr id="6" name="Pladsholder til billede 5">
            <a:extLst>
              <a:ext uri="{FF2B5EF4-FFF2-40B4-BE49-F238E27FC236}">
                <a16:creationId xmlns:a16="http://schemas.microsoft.com/office/drawing/2014/main" id="{3ED708EB-8BDB-4F9F-979B-19AE84D7DA1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50" b="650"/>
          <a:stretch>
            <a:fillRect/>
          </a:stretch>
        </p:blipFill>
        <p:spPr/>
      </p:pic>
      <p:sp>
        <p:nvSpPr>
          <p:cNvPr id="5" name="Pladsholder til tekst 4">
            <a:extLst>
              <a:ext uri="{FF2B5EF4-FFF2-40B4-BE49-F238E27FC236}">
                <a16:creationId xmlns:a16="http://schemas.microsoft.com/office/drawing/2014/main" id="{8E303469-AA07-49B3-85CC-B76C5EB893F9}"/>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443780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C8F18-B197-4403-AB21-8FD0353B6FB4}"/>
              </a:ext>
            </a:extLst>
          </p:cNvPr>
          <p:cNvSpPr>
            <a:spLocks noGrp="1"/>
          </p:cNvSpPr>
          <p:nvPr>
            <p:ph type="title"/>
          </p:nvPr>
        </p:nvSpPr>
        <p:spPr/>
        <p:txBody>
          <a:bodyPr/>
          <a:lstStyle/>
          <a:p>
            <a:r>
              <a:rPr lang="da-DK" dirty="0" err="1"/>
              <a:t>Onsite</a:t>
            </a:r>
            <a:r>
              <a:rPr lang="da-DK" dirty="0"/>
              <a:t> SEO</a:t>
            </a:r>
          </a:p>
        </p:txBody>
      </p:sp>
      <p:sp>
        <p:nvSpPr>
          <p:cNvPr id="3" name="Pladsholder til tekst 2">
            <a:extLst>
              <a:ext uri="{FF2B5EF4-FFF2-40B4-BE49-F238E27FC236}">
                <a16:creationId xmlns:a16="http://schemas.microsoft.com/office/drawing/2014/main" id="{CBD1B4A0-6DAD-4F42-A6F2-9F3FDFC72F1A}"/>
              </a:ext>
            </a:extLst>
          </p:cNvPr>
          <p:cNvSpPr>
            <a:spLocks noGrp="1"/>
          </p:cNvSpPr>
          <p:nvPr>
            <p:ph type="body" idx="4294967295"/>
          </p:nvPr>
        </p:nvSpPr>
        <p:spPr>
          <a:xfrm>
            <a:off x="1149350" y="3289300"/>
            <a:ext cx="13993114" cy="9575800"/>
          </a:xfrm>
        </p:spPr>
        <p:txBody>
          <a:bodyPr/>
          <a:lstStyle/>
          <a:p>
            <a:r>
              <a:rPr lang="da-DK" sz="3600" dirty="0">
                <a:solidFill>
                  <a:schemeClr val="bg1"/>
                </a:solidFill>
              </a:rPr>
              <a:t>HTML side optimeret på søgeordet BMX cykler:</a:t>
            </a:r>
            <a:br>
              <a:rPr lang="da-DK" dirty="0">
                <a:solidFill>
                  <a:schemeClr val="bg1"/>
                </a:solidFill>
              </a:rPr>
            </a:br>
            <a:br>
              <a:rPr lang="da-DK" dirty="0">
                <a:solidFill>
                  <a:schemeClr val="bg1"/>
                </a:solidFill>
              </a:rPr>
            </a:br>
            <a:r>
              <a:rPr lang="da-DK" sz="2800" dirty="0">
                <a:solidFill>
                  <a:schemeClr val="bg1"/>
                </a:solidFill>
                <a:latin typeface="Courier New" panose="02070309020205020404" pitchFamily="49" charset="0"/>
                <a:cs typeface="Courier New" panose="02070309020205020404" pitchFamily="49" charset="0"/>
              </a:rPr>
              <a:t>&lt;</a:t>
            </a:r>
            <a:r>
              <a:rPr lang="da-DK" sz="2800" dirty="0" err="1">
                <a:solidFill>
                  <a:schemeClr val="bg1"/>
                </a:solidFill>
                <a:latin typeface="Courier New" panose="02070309020205020404" pitchFamily="49" charset="0"/>
                <a:cs typeface="Courier New" panose="02070309020205020404" pitchFamily="49" charset="0"/>
              </a:rPr>
              <a:t>title</a:t>
            </a:r>
            <a:r>
              <a:rPr lang="da-DK" sz="2800" dirty="0">
                <a:solidFill>
                  <a:schemeClr val="bg1"/>
                </a:solidFill>
                <a:latin typeface="Courier New" panose="02070309020205020404" pitchFamily="49" charset="0"/>
                <a:cs typeface="Courier New" panose="02070309020205020404" pitchFamily="49" charset="0"/>
              </a:rPr>
              <a:t>&gt;BMX cykler - Billige BMX / Freestyle cykler GT, Ideal, Point..&lt;/</a:t>
            </a:r>
            <a:r>
              <a:rPr lang="da-DK" sz="2800" dirty="0" err="1">
                <a:solidFill>
                  <a:schemeClr val="bg1"/>
                </a:solidFill>
                <a:latin typeface="Courier New" panose="02070309020205020404" pitchFamily="49" charset="0"/>
                <a:cs typeface="Courier New" panose="02070309020205020404" pitchFamily="49" charset="0"/>
              </a:rPr>
              <a:t>title</a:t>
            </a:r>
            <a:r>
              <a:rPr lang="da-DK" sz="2800" dirty="0">
                <a:solidFill>
                  <a:schemeClr val="bg1"/>
                </a:solidFill>
                <a:latin typeface="Courier New" panose="02070309020205020404" pitchFamily="49" charset="0"/>
                <a:cs typeface="Courier New" panose="02070309020205020404" pitchFamily="49" charset="0"/>
              </a:rPr>
              <a:t>&gt;</a:t>
            </a:r>
            <a:br>
              <a:rPr lang="da-DK" dirty="0">
                <a:solidFill>
                  <a:schemeClr val="bg1"/>
                </a:solidFill>
              </a:rPr>
            </a:br>
            <a:br>
              <a:rPr lang="da-DK" sz="2800" dirty="0">
                <a:solidFill>
                  <a:schemeClr val="bg1"/>
                </a:solidFill>
              </a:rPr>
            </a:br>
            <a:r>
              <a:rPr lang="da-DK" sz="2800" dirty="0">
                <a:solidFill>
                  <a:schemeClr val="bg1"/>
                </a:solidFill>
                <a:latin typeface="Courier New" panose="02070309020205020404" pitchFamily="49" charset="0"/>
                <a:cs typeface="Courier New" panose="02070309020205020404" pitchFamily="49" charset="0"/>
              </a:rPr>
              <a:t>&lt;</a:t>
            </a:r>
            <a:r>
              <a:rPr lang="da-DK" sz="2800" dirty="0" err="1">
                <a:solidFill>
                  <a:schemeClr val="bg1"/>
                </a:solidFill>
                <a:latin typeface="Courier New" panose="02070309020205020404" pitchFamily="49" charset="0"/>
                <a:cs typeface="Courier New" panose="02070309020205020404" pitchFamily="49" charset="0"/>
              </a:rPr>
              <a:t>meta</a:t>
            </a:r>
            <a:r>
              <a:rPr lang="da-DK" sz="2800" dirty="0">
                <a:solidFill>
                  <a:schemeClr val="bg1"/>
                </a:solidFill>
                <a:latin typeface="Courier New" panose="02070309020205020404" pitchFamily="49" charset="0"/>
                <a:cs typeface="Courier New" panose="02070309020205020404" pitchFamily="49" charset="0"/>
              </a:rPr>
              <a:t> </a:t>
            </a:r>
            <a:r>
              <a:rPr lang="da-DK" sz="2800" dirty="0" err="1">
                <a:solidFill>
                  <a:schemeClr val="accent5">
                    <a:lumMod val="25000"/>
                    <a:lumOff val="75000"/>
                  </a:schemeClr>
                </a:solidFill>
                <a:latin typeface="Courier New" panose="02070309020205020404" pitchFamily="49" charset="0"/>
                <a:cs typeface="Courier New" panose="02070309020205020404" pitchFamily="49" charset="0"/>
              </a:rPr>
              <a:t>name</a:t>
            </a:r>
            <a:r>
              <a:rPr lang="da-DK" sz="2800" dirty="0">
                <a:solidFill>
                  <a:schemeClr val="bg1"/>
                </a:solidFill>
                <a:latin typeface="Courier New" panose="02070309020205020404" pitchFamily="49" charset="0"/>
                <a:cs typeface="Courier New" panose="02070309020205020404" pitchFamily="49" charset="0"/>
              </a:rPr>
              <a:t>=</a:t>
            </a:r>
            <a:r>
              <a:rPr lang="da-DK" sz="2800" dirty="0">
                <a:solidFill>
                  <a:schemeClr val="accent2"/>
                </a:solidFill>
                <a:latin typeface="Courier New" panose="02070309020205020404" pitchFamily="49" charset="0"/>
                <a:cs typeface="Courier New" panose="02070309020205020404" pitchFamily="49" charset="0"/>
              </a:rPr>
              <a:t>"</a:t>
            </a:r>
            <a:r>
              <a:rPr lang="da-DK" sz="2800" dirty="0" err="1">
                <a:solidFill>
                  <a:schemeClr val="accent2"/>
                </a:solidFill>
                <a:latin typeface="Courier New" panose="02070309020205020404" pitchFamily="49" charset="0"/>
                <a:cs typeface="Courier New" panose="02070309020205020404" pitchFamily="49" charset="0"/>
              </a:rPr>
              <a:t>description</a:t>
            </a:r>
            <a:r>
              <a:rPr lang="da-DK" sz="2800" dirty="0">
                <a:solidFill>
                  <a:schemeClr val="accent2"/>
                </a:solidFill>
                <a:latin typeface="Courier New" panose="02070309020205020404" pitchFamily="49" charset="0"/>
                <a:cs typeface="Courier New" panose="02070309020205020404" pitchFamily="49" charset="0"/>
              </a:rPr>
              <a:t>" </a:t>
            </a:r>
            <a:r>
              <a:rPr lang="da-DK" sz="2800" dirty="0">
                <a:solidFill>
                  <a:schemeClr val="accent5">
                    <a:lumMod val="25000"/>
                    <a:lumOff val="75000"/>
                  </a:schemeClr>
                </a:solidFill>
                <a:latin typeface="Courier New" panose="02070309020205020404" pitchFamily="49" charset="0"/>
                <a:cs typeface="Courier New" panose="02070309020205020404" pitchFamily="49" charset="0"/>
              </a:rPr>
              <a:t>content</a:t>
            </a:r>
            <a:r>
              <a:rPr lang="da-DK" sz="2800" dirty="0">
                <a:solidFill>
                  <a:schemeClr val="bg1"/>
                </a:solidFill>
                <a:latin typeface="Courier New" panose="02070309020205020404" pitchFamily="49" charset="0"/>
                <a:cs typeface="Courier New" panose="02070309020205020404" pitchFamily="49" charset="0"/>
              </a:rPr>
              <a:t>=</a:t>
            </a:r>
            <a:r>
              <a:rPr lang="da-DK" sz="2800" dirty="0">
                <a:solidFill>
                  <a:schemeClr val="accent2"/>
                </a:solidFill>
                <a:latin typeface="Courier New" panose="02070309020205020404" pitchFamily="49" charset="0"/>
                <a:cs typeface="Courier New" panose="02070309020205020404" pitchFamily="49" charset="0"/>
              </a:rPr>
              <a:t>"Billige BMX cykler. Du sparer mange procent, hvis du køber en ny BMX / Freestyle cykel hos Cykel Partner. Vi har de bedste priser + billig fragt."</a:t>
            </a:r>
            <a:r>
              <a:rPr lang="da-DK" sz="2800" dirty="0">
                <a:solidFill>
                  <a:schemeClr val="bg1"/>
                </a:solidFill>
                <a:latin typeface="Courier New" panose="02070309020205020404" pitchFamily="49" charset="0"/>
                <a:cs typeface="Courier New" panose="02070309020205020404" pitchFamily="49" charset="0"/>
              </a:rPr>
              <a:t>&gt;</a:t>
            </a:r>
            <a:br>
              <a:rPr lang="da-DK" sz="2800" dirty="0">
                <a:solidFill>
                  <a:schemeClr val="bg1"/>
                </a:solidFill>
                <a:latin typeface="Courier New" panose="02070309020205020404" pitchFamily="49" charset="0"/>
                <a:cs typeface="Courier New" panose="02070309020205020404" pitchFamily="49" charset="0"/>
              </a:rPr>
            </a:br>
            <a:br>
              <a:rPr lang="da-DK" sz="2800" dirty="0">
                <a:solidFill>
                  <a:schemeClr val="bg1"/>
                </a:solidFill>
                <a:latin typeface="Courier New" panose="02070309020205020404" pitchFamily="49" charset="0"/>
                <a:cs typeface="Courier New" panose="02070309020205020404" pitchFamily="49" charset="0"/>
              </a:rPr>
            </a:br>
            <a:r>
              <a:rPr lang="da-DK" sz="2800" dirty="0">
                <a:solidFill>
                  <a:schemeClr val="bg1"/>
                </a:solidFill>
                <a:latin typeface="Courier New" panose="02070309020205020404" pitchFamily="49" charset="0"/>
                <a:cs typeface="Courier New" panose="02070309020205020404" pitchFamily="49" charset="0"/>
              </a:rPr>
              <a:t>&lt;h1&gt;BMX cykler&lt;/h1&gt;</a:t>
            </a:r>
            <a:br>
              <a:rPr lang="da-DK" sz="2800" dirty="0">
                <a:solidFill>
                  <a:schemeClr val="bg1"/>
                </a:solidFill>
                <a:latin typeface="Courier New" panose="02070309020205020404" pitchFamily="49" charset="0"/>
                <a:cs typeface="Courier New" panose="02070309020205020404" pitchFamily="49" charset="0"/>
              </a:rPr>
            </a:br>
            <a:br>
              <a:rPr lang="da-DK" sz="2800" dirty="0">
                <a:solidFill>
                  <a:schemeClr val="bg1"/>
                </a:solidFill>
                <a:latin typeface="Courier New" panose="02070309020205020404" pitchFamily="49" charset="0"/>
                <a:cs typeface="Courier New" panose="02070309020205020404" pitchFamily="49" charset="0"/>
              </a:rPr>
            </a:br>
            <a:r>
              <a:rPr lang="da-DK" sz="2800" dirty="0">
                <a:solidFill>
                  <a:schemeClr val="bg1"/>
                </a:solidFill>
                <a:latin typeface="Courier New" panose="02070309020205020404" pitchFamily="49" charset="0"/>
                <a:cs typeface="Courier New" panose="02070309020205020404" pitchFamily="49" charset="0"/>
              </a:rPr>
              <a:t>&lt;</a:t>
            </a:r>
            <a:r>
              <a:rPr lang="da-DK" sz="2800" dirty="0" err="1">
                <a:solidFill>
                  <a:schemeClr val="bg1"/>
                </a:solidFill>
                <a:latin typeface="Courier New" panose="02070309020205020404" pitchFamily="49" charset="0"/>
                <a:cs typeface="Courier New" panose="02070309020205020404" pitchFamily="49" charset="0"/>
              </a:rPr>
              <a:t>img</a:t>
            </a:r>
            <a:r>
              <a:rPr lang="da-DK" sz="2800" dirty="0">
                <a:solidFill>
                  <a:schemeClr val="bg1"/>
                </a:solidFill>
                <a:latin typeface="Courier New" panose="02070309020205020404" pitchFamily="49" charset="0"/>
                <a:cs typeface="Courier New" panose="02070309020205020404" pitchFamily="49" charset="0"/>
              </a:rPr>
              <a:t> </a:t>
            </a:r>
            <a:r>
              <a:rPr lang="da-DK" sz="2800" dirty="0">
                <a:solidFill>
                  <a:schemeClr val="accent5">
                    <a:lumMod val="25000"/>
                    <a:lumOff val="75000"/>
                  </a:schemeClr>
                </a:solidFill>
                <a:latin typeface="Courier New" panose="02070309020205020404" pitchFamily="49" charset="0"/>
                <a:cs typeface="Courier New" panose="02070309020205020404" pitchFamily="49" charset="0"/>
              </a:rPr>
              <a:t>class</a:t>
            </a:r>
            <a:r>
              <a:rPr lang="da-DK" sz="2800" dirty="0">
                <a:solidFill>
                  <a:schemeClr val="bg1"/>
                </a:solidFill>
                <a:latin typeface="Courier New" panose="02070309020205020404" pitchFamily="49" charset="0"/>
                <a:cs typeface="Courier New" panose="02070309020205020404" pitchFamily="49" charset="0"/>
              </a:rPr>
              <a:t>=</a:t>
            </a:r>
            <a:r>
              <a:rPr lang="da-DK" sz="2800" dirty="0">
                <a:solidFill>
                  <a:schemeClr val="accent2"/>
                </a:solidFill>
                <a:latin typeface="Courier New" panose="02070309020205020404" pitchFamily="49" charset="0"/>
                <a:cs typeface="Courier New" panose="02070309020205020404" pitchFamily="49" charset="0"/>
              </a:rPr>
              <a:t>"</a:t>
            </a:r>
            <a:r>
              <a:rPr lang="da-DK" sz="2800" dirty="0" err="1">
                <a:solidFill>
                  <a:schemeClr val="accent2"/>
                </a:solidFill>
                <a:latin typeface="Courier New" panose="02070309020205020404" pitchFamily="49" charset="0"/>
                <a:cs typeface="Courier New" panose="02070309020205020404" pitchFamily="49" charset="0"/>
              </a:rPr>
              <a:t>img-responsive</a:t>
            </a:r>
            <a:r>
              <a:rPr lang="da-DK" sz="2800" dirty="0">
                <a:solidFill>
                  <a:schemeClr val="accent2"/>
                </a:solidFill>
                <a:latin typeface="Courier New" panose="02070309020205020404" pitchFamily="49" charset="0"/>
                <a:cs typeface="Courier New" panose="02070309020205020404" pitchFamily="49" charset="0"/>
              </a:rPr>
              <a:t>" </a:t>
            </a:r>
            <a:r>
              <a:rPr lang="da-DK" sz="2800" dirty="0" err="1">
                <a:solidFill>
                  <a:schemeClr val="accent5">
                    <a:lumMod val="25000"/>
                    <a:lumOff val="75000"/>
                  </a:schemeClr>
                </a:solidFill>
                <a:latin typeface="Courier New" panose="02070309020205020404" pitchFamily="49" charset="0"/>
                <a:cs typeface="Courier New" panose="02070309020205020404" pitchFamily="49" charset="0"/>
              </a:rPr>
              <a:t>src</a:t>
            </a:r>
            <a:r>
              <a:rPr lang="da-DK" sz="2800" dirty="0">
                <a:solidFill>
                  <a:schemeClr val="bg1"/>
                </a:solidFill>
                <a:latin typeface="Courier New" panose="02070309020205020404" pitchFamily="49" charset="0"/>
                <a:cs typeface="Courier New" panose="02070309020205020404" pitchFamily="49" charset="0"/>
              </a:rPr>
              <a:t>=</a:t>
            </a:r>
            <a:r>
              <a:rPr lang="da-DK" sz="2800" dirty="0">
                <a:solidFill>
                  <a:schemeClr val="accent2"/>
                </a:solidFill>
                <a:latin typeface="Courier New" panose="02070309020205020404" pitchFamily="49" charset="0"/>
                <a:cs typeface="Courier New" panose="02070309020205020404" pitchFamily="49" charset="0"/>
              </a:rPr>
              <a:t>”</a:t>
            </a:r>
            <a:r>
              <a:rPr lang="da-DK" sz="2800" dirty="0" err="1">
                <a:solidFill>
                  <a:schemeClr val="accent2"/>
                </a:solidFill>
                <a:latin typeface="Courier New" panose="02070309020205020404" pitchFamily="49" charset="0"/>
                <a:cs typeface="Courier New" panose="02070309020205020404" pitchFamily="49" charset="0"/>
              </a:rPr>
              <a:t>img</a:t>
            </a:r>
            <a:r>
              <a:rPr lang="da-DK" sz="2800" dirty="0">
                <a:solidFill>
                  <a:schemeClr val="accent2"/>
                </a:solidFill>
                <a:latin typeface="Courier New" panose="02070309020205020404" pitchFamily="49" charset="0"/>
                <a:cs typeface="Courier New" panose="02070309020205020404" pitchFamily="49" charset="0"/>
              </a:rPr>
              <a:t>/bmx-kategori_default.jpg"</a:t>
            </a:r>
            <a:r>
              <a:rPr lang="da-DK" sz="2800" dirty="0">
                <a:solidFill>
                  <a:schemeClr val="bg1"/>
                </a:solidFill>
                <a:latin typeface="Courier New" panose="02070309020205020404" pitchFamily="49" charset="0"/>
                <a:cs typeface="Courier New" panose="02070309020205020404" pitchFamily="49" charset="0"/>
              </a:rPr>
              <a:t> alt=</a:t>
            </a:r>
            <a:r>
              <a:rPr lang="da-DK" sz="2800" dirty="0">
                <a:solidFill>
                  <a:schemeClr val="accent2"/>
                </a:solidFill>
                <a:latin typeface="Courier New" panose="02070309020205020404" pitchFamily="49" charset="0"/>
                <a:cs typeface="Courier New" panose="02070309020205020404" pitchFamily="49" charset="0"/>
              </a:rPr>
              <a:t>"BMX cykler"</a:t>
            </a:r>
            <a:r>
              <a:rPr lang="da-DK" sz="2800" dirty="0">
                <a:solidFill>
                  <a:schemeClr val="bg1"/>
                </a:solidFill>
                <a:latin typeface="Courier New" panose="02070309020205020404" pitchFamily="49" charset="0"/>
                <a:cs typeface="Courier New" panose="02070309020205020404" pitchFamily="49" charset="0"/>
              </a:rPr>
              <a:t>&gt;</a:t>
            </a:r>
          </a:p>
        </p:txBody>
      </p:sp>
      <p:pic>
        <p:nvPicPr>
          <p:cNvPr id="6" name="Pladsholder til billede 5">
            <a:extLst>
              <a:ext uri="{FF2B5EF4-FFF2-40B4-BE49-F238E27FC236}">
                <a16:creationId xmlns:a16="http://schemas.microsoft.com/office/drawing/2014/main" id="{01BFD3B5-4EED-409F-96D1-AC8155D3D0AC}"/>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4" r="14"/>
          <a:stretch>
            <a:fillRect/>
          </a:stretch>
        </p:blipFill>
        <p:spPr>
          <a:xfrm>
            <a:off x="15142464" y="1988400"/>
            <a:ext cx="7644384" cy="10811472"/>
          </a:xfrm>
        </p:spPr>
      </p:pic>
      <p:sp>
        <p:nvSpPr>
          <p:cNvPr id="7" name="Rektangel 6">
            <a:extLst>
              <a:ext uri="{FF2B5EF4-FFF2-40B4-BE49-F238E27FC236}">
                <a16:creationId xmlns:a16="http://schemas.microsoft.com/office/drawing/2014/main" id="{9F04398D-00FC-49BE-B334-B0E5596F03EC}"/>
              </a:ext>
            </a:extLst>
          </p:cNvPr>
          <p:cNvSpPr/>
          <p:nvPr/>
        </p:nvSpPr>
        <p:spPr>
          <a:xfrm>
            <a:off x="1298448" y="6272784"/>
            <a:ext cx="13478256" cy="1078992"/>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30000"/>
              </a:lnSpc>
              <a:spcBef>
                <a:spcPts val="2500"/>
              </a:spcBef>
              <a:spcAft>
                <a:spcPts val="0"/>
              </a:spcAft>
              <a:buClrTx/>
              <a:buSzTx/>
              <a:buFontTx/>
              <a:buNone/>
              <a:tabLst/>
            </a:pPr>
            <a:endParaRPr kumimoji="0" lang="da-DK" sz="3400" b="0" i="0" u="none" strike="noStrike" cap="none" spc="0" normalizeH="0" baseline="0">
              <a:ln>
                <a:noFill/>
              </a:ln>
              <a:solidFill>
                <a:srgbClr val="66635F"/>
              </a:solidFill>
              <a:effectLst/>
              <a:uFillTx/>
              <a:latin typeface="+mn-lt"/>
              <a:ea typeface="+mn-ea"/>
              <a:cs typeface="+mn-cs"/>
              <a:sym typeface="IBM Plex Mono"/>
            </a:endParaRPr>
          </a:p>
        </p:txBody>
      </p:sp>
      <p:cxnSp>
        <p:nvCxnSpPr>
          <p:cNvPr id="9" name="Lige pilforbindelse 8">
            <a:extLst>
              <a:ext uri="{FF2B5EF4-FFF2-40B4-BE49-F238E27FC236}">
                <a16:creationId xmlns:a16="http://schemas.microsoft.com/office/drawing/2014/main" id="{D7F9B3AC-A4A2-4F0C-825D-1B72E8EF066C}"/>
              </a:ext>
            </a:extLst>
          </p:cNvPr>
          <p:cNvCxnSpPr>
            <a:cxnSpLocks/>
            <a:stCxn id="13" idx="3"/>
          </p:cNvCxnSpPr>
          <p:nvPr/>
        </p:nvCxnSpPr>
        <p:spPr>
          <a:xfrm flipV="1">
            <a:off x="14627606" y="4005072"/>
            <a:ext cx="650494" cy="877366"/>
          </a:xfrm>
          <a:prstGeom prst="straightConnector1">
            <a:avLst/>
          </a:prstGeom>
          <a:ln w="57150">
            <a:tailEnd type="triangle" w="lg" len="lg"/>
          </a:ln>
        </p:spPr>
        <p:style>
          <a:lnRef idx="1">
            <a:schemeClr val="accent2"/>
          </a:lnRef>
          <a:fillRef idx="0">
            <a:schemeClr val="accent2"/>
          </a:fillRef>
          <a:effectRef idx="0">
            <a:schemeClr val="accent2"/>
          </a:effectRef>
          <a:fontRef idx="minor">
            <a:schemeClr val="tx1"/>
          </a:fontRef>
        </p:style>
      </p:cxnSp>
      <p:sp>
        <p:nvSpPr>
          <p:cNvPr id="11" name="Rektangel 10">
            <a:extLst>
              <a:ext uri="{FF2B5EF4-FFF2-40B4-BE49-F238E27FC236}">
                <a16:creationId xmlns:a16="http://schemas.microsoft.com/office/drawing/2014/main" id="{B239C811-8563-4FCD-99EC-330DE5667355}"/>
              </a:ext>
            </a:extLst>
          </p:cNvPr>
          <p:cNvSpPr/>
          <p:nvPr/>
        </p:nvSpPr>
        <p:spPr>
          <a:xfrm>
            <a:off x="1149350" y="7380000"/>
            <a:ext cx="13627354" cy="187200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30000"/>
              </a:lnSpc>
              <a:spcBef>
                <a:spcPts val="2500"/>
              </a:spcBef>
              <a:spcAft>
                <a:spcPts val="0"/>
              </a:spcAft>
              <a:buClrTx/>
              <a:buSzTx/>
              <a:buFontTx/>
              <a:buNone/>
              <a:tabLst/>
            </a:pPr>
            <a:endParaRPr kumimoji="0" lang="da-DK" sz="3400" b="0" i="0" u="none" strike="noStrike" cap="none" spc="0" normalizeH="0" baseline="0">
              <a:ln>
                <a:noFill/>
              </a:ln>
              <a:solidFill>
                <a:srgbClr val="66635F"/>
              </a:solidFill>
              <a:effectLst/>
              <a:uFillTx/>
              <a:latin typeface="+mn-lt"/>
              <a:ea typeface="+mn-ea"/>
              <a:cs typeface="+mn-cs"/>
              <a:sym typeface="IBM Plex Mono"/>
            </a:endParaRPr>
          </a:p>
        </p:txBody>
      </p:sp>
      <p:sp>
        <p:nvSpPr>
          <p:cNvPr id="13" name="Rektangel 12">
            <a:extLst>
              <a:ext uri="{FF2B5EF4-FFF2-40B4-BE49-F238E27FC236}">
                <a16:creationId xmlns:a16="http://schemas.microsoft.com/office/drawing/2014/main" id="{019BBCF3-047D-49F0-B5E6-DCE81CAE36E9}"/>
              </a:ext>
            </a:extLst>
          </p:cNvPr>
          <p:cNvSpPr/>
          <p:nvPr/>
        </p:nvSpPr>
        <p:spPr>
          <a:xfrm>
            <a:off x="1149350" y="4126076"/>
            <a:ext cx="13478256" cy="1512724"/>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30000"/>
              </a:lnSpc>
              <a:spcBef>
                <a:spcPts val="2500"/>
              </a:spcBef>
              <a:spcAft>
                <a:spcPts val="0"/>
              </a:spcAft>
              <a:buClrTx/>
              <a:buSzTx/>
              <a:buFontTx/>
              <a:buNone/>
              <a:tabLst/>
            </a:pPr>
            <a:endParaRPr kumimoji="0" lang="da-DK" sz="3400" b="0" i="0" u="none" strike="noStrike" cap="none" spc="0" normalizeH="0" baseline="0">
              <a:ln>
                <a:noFill/>
              </a:ln>
              <a:solidFill>
                <a:srgbClr val="66635F"/>
              </a:solidFill>
              <a:effectLst/>
              <a:uFillTx/>
              <a:latin typeface="+mn-lt"/>
              <a:ea typeface="+mn-ea"/>
              <a:cs typeface="+mn-cs"/>
              <a:sym typeface="IBM Plex Mono"/>
            </a:endParaRPr>
          </a:p>
        </p:txBody>
      </p:sp>
      <p:cxnSp>
        <p:nvCxnSpPr>
          <p:cNvPr id="17" name="Lige pilforbindelse 16">
            <a:extLst>
              <a:ext uri="{FF2B5EF4-FFF2-40B4-BE49-F238E27FC236}">
                <a16:creationId xmlns:a16="http://schemas.microsoft.com/office/drawing/2014/main" id="{8DF28DE8-102E-4A37-A70F-55C83F633D0C}"/>
              </a:ext>
            </a:extLst>
          </p:cNvPr>
          <p:cNvCxnSpPr>
            <a:cxnSpLocks/>
          </p:cNvCxnSpPr>
          <p:nvPr/>
        </p:nvCxnSpPr>
        <p:spPr>
          <a:xfrm flipV="1">
            <a:off x="14776704" y="4882438"/>
            <a:ext cx="1263396" cy="3520034"/>
          </a:xfrm>
          <a:prstGeom prst="straightConnector1">
            <a:avLst/>
          </a:prstGeom>
          <a:ln w="57150">
            <a:tailEnd type="triangle"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8214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59AAD5-4A0F-40CF-8B92-5C14D502A1C4}"/>
              </a:ext>
            </a:extLst>
          </p:cNvPr>
          <p:cNvSpPr>
            <a:spLocks noGrp="1"/>
          </p:cNvSpPr>
          <p:nvPr>
            <p:ph type="title"/>
          </p:nvPr>
        </p:nvSpPr>
        <p:spPr/>
        <p:txBody>
          <a:bodyPr/>
          <a:lstStyle/>
          <a:p>
            <a:r>
              <a:rPr lang="da-DK" dirty="0" err="1"/>
              <a:t>Onsite</a:t>
            </a:r>
            <a:r>
              <a:rPr lang="da-DK" dirty="0"/>
              <a:t> SEO</a:t>
            </a:r>
          </a:p>
        </p:txBody>
      </p:sp>
      <p:sp>
        <p:nvSpPr>
          <p:cNvPr id="4" name="Pladsholder til indhold 3">
            <a:extLst>
              <a:ext uri="{FF2B5EF4-FFF2-40B4-BE49-F238E27FC236}">
                <a16:creationId xmlns:a16="http://schemas.microsoft.com/office/drawing/2014/main" id="{619FAE2E-1EF6-49BA-80CB-7C7D7F72366A}"/>
              </a:ext>
            </a:extLst>
          </p:cNvPr>
          <p:cNvSpPr>
            <a:spLocks noGrp="1"/>
          </p:cNvSpPr>
          <p:nvPr>
            <p:ph sz="half" idx="1"/>
          </p:nvPr>
        </p:nvSpPr>
        <p:spPr/>
        <p:txBody>
          <a:bodyPr>
            <a:normAutofit/>
          </a:bodyPr>
          <a:lstStyle/>
          <a:p>
            <a:r>
              <a:rPr lang="da-DK" sz="3600" dirty="0"/>
              <a:t>Du skal sørge for at have de rigtige tekster og tekst nok på din side</a:t>
            </a:r>
          </a:p>
          <a:p>
            <a:pPr lvl="1"/>
            <a:r>
              <a:rPr lang="da-DK" sz="3600" dirty="0"/>
              <a:t>Jo længere tid brugerne er på din side, jo højere bliver du rangeret på søgemaskinerne</a:t>
            </a:r>
          </a:p>
          <a:p>
            <a:pPr lvl="1"/>
            <a:r>
              <a:rPr lang="da-DK" sz="3600" dirty="0"/>
              <a:t>Jo længere tid brugerne er på din side, jo højere er sandsynligheden for at de køber noget</a:t>
            </a:r>
          </a:p>
          <a:p>
            <a:pPr lvl="1"/>
            <a:r>
              <a:rPr lang="da-DK" sz="3600" dirty="0"/>
              <a:t>Sørg for at dine tekster er nemme at læse og forstå, og sørg for at de er relevante</a:t>
            </a:r>
          </a:p>
          <a:p>
            <a:pPr lvl="2"/>
            <a:r>
              <a:rPr lang="da-DK" sz="3600" dirty="0"/>
              <a:t>Brug en god skriftstørrelse og god luft mellem linjerne</a:t>
            </a:r>
          </a:p>
          <a:p>
            <a:pPr lvl="2"/>
            <a:r>
              <a:rPr lang="da-DK" sz="3600" dirty="0"/>
              <a:t>Brug punktopstillinger</a:t>
            </a:r>
          </a:p>
        </p:txBody>
      </p:sp>
      <p:pic>
        <p:nvPicPr>
          <p:cNvPr id="10" name="Pladsholder til billede 9">
            <a:extLst>
              <a:ext uri="{FF2B5EF4-FFF2-40B4-BE49-F238E27FC236}">
                <a16:creationId xmlns:a16="http://schemas.microsoft.com/office/drawing/2014/main" id="{0362ADCB-C9B9-434B-AA60-44BC260C748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29" b="629"/>
          <a:stretch>
            <a:fillRect/>
          </a:stretch>
        </p:blipFill>
        <p:spPr/>
      </p:pic>
      <p:sp>
        <p:nvSpPr>
          <p:cNvPr id="5" name="Pladsholder til tekst 4">
            <a:extLst>
              <a:ext uri="{FF2B5EF4-FFF2-40B4-BE49-F238E27FC236}">
                <a16:creationId xmlns:a16="http://schemas.microsoft.com/office/drawing/2014/main" id="{27019A45-E4D8-499D-9C96-1AE9534EF354}"/>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91629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9E4F7F-34CA-4E8F-994B-36014BBF2205}"/>
              </a:ext>
            </a:extLst>
          </p:cNvPr>
          <p:cNvSpPr>
            <a:spLocks noGrp="1"/>
          </p:cNvSpPr>
          <p:nvPr>
            <p:ph type="title"/>
          </p:nvPr>
        </p:nvSpPr>
        <p:spPr/>
        <p:txBody>
          <a:bodyPr/>
          <a:lstStyle/>
          <a:p>
            <a:r>
              <a:rPr lang="da-DK" dirty="0"/>
              <a:t>Opfølgning på SEO</a:t>
            </a:r>
          </a:p>
        </p:txBody>
      </p:sp>
      <p:sp>
        <p:nvSpPr>
          <p:cNvPr id="4" name="Pladsholder til indhold 3">
            <a:extLst>
              <a:ext uri="{FF2B5EF4-FFF2-40B4-BE49-F238E27FC236}">
                <a16:creationId xmlns:a16="http://schemas.microsoft.com/office/drawing/2014/main" id="{1F7A449C-E808-413D-AEB6-C748B899DAC3}"/>
              </a:ext>
            </a:extLst>
          </p:cNvPr>
          <p:cNvSpPr>
            <a:spLocks noGrp="1"/>
          </p:cNvSpPr>
          <p:nvPr>
            <p:ph sz="half" idx="1"/>
          </p:nvPr>
        </p:nvSpPr>
        <p:spPr/>
        <p:txBody>
          <a:bodyPr/>
          <a:lstStyle/>
          <a:p>
            <a:r>
              <a:rPr lang="da-DK" sz="3600" dirty="0"/>
              <a:t>Din søgemaskineoptimering er ikke afsluttet, når du har lavet den indledende SEO</a:t>
            </a:r>
          </a:p>
          <a:p>
            <a:r>
              <a:rPr lang="da-DK" sz="3600" dirty="0"/>
              <a:t>Du skal altid løbende følge op på dit SEO arbejde</a:t>
            </a:r>
          </a:p>
          <a:p>
            <a:pPr lvl="1"/>
            <a:r>
              <a:rPr lang="da-DK" sz="3600" dirty="0"/>
              <a:t>Fungerer det efter hensigten?</a:t>
            </a:r>
          </a:p>
          <a:p>
            <a:pPr lvl="1"/>
            <a:r>
              <a:rPr lang="da-DK" sz="3600" dirty="0"/>
              <a:t>Hvor er din placering på søgeresultaterne?</a:t>
            </a:r>
          </a:p>
          <a:p>
            <a:pPr lvl="1"/>
            <a:r>
              <a:rPr lang="da-DK" sz="3600" dirty="0"/>
              <a:t>Er der nogle sider, som ikke får nok trafik?</a:t>
            </a:r>
          </a:p>
          <a:p>
            <a:pPr lvl="2"/>
            <a:r>
              <a:rPr lang="da-DK" sz="3600" dirty="0"/>
              <a:t>Skal de sider ændres eller fjernes? </a:t>
            </a:r>
          </a:p>
          <a:p>
            <a:pPr lvl="2"/>
            <a:r>
              <a:rPr lang="da-DK" sz="3600" dirty="0"/>
              <a:t>Skal du satse på andre søgeord/andet indhold?</a:t>
            </a:r>
          </a:p>
          <a:p>
            <a:r>
              <a:rPr lang="da-DK" sz="3600" dirty="0"/>
              <a:t>Brug de værktøjer, som der findes:</a:t>
            </a:r>
          </a:p>
          <a:p>
            <a:pPr lvl="1"/>
            <a:r>
              <a:rPr lang="da-DK" sz="3600" dirty="0"/>
              <a:t>F.eks. Google Search Console / </a:t>
            </a:r>
            <a:r>
              <a:rPr lang="da-DK" sz="3600" dirty="0" err="1"/>
              <a:t>Keyword</a:t>
            </a:r>
            <a:r>
              <a:rPr lang="da-DK" sz="3600" dirty="0"/>
              <a:t> Planner</a:t>
            </a:r>
          </a:p>
        </p:txBody>
      </p:sp>
      <p:pic>
        <p:nvPicPr>
          <p:cNvPr id="6" name="Pladsholder til billede 5">
            <a:extLst>
              <a:ext uri="{FF2B5EF4-FFF2-40B4-BE49-F238E27FC236}">
                <a16:creationId xmlns:a16="http://schemas.microsoft.com/office/drawing/2014/main" id="{0663125B-3F97-411E-96AC-8244705DC548}"/>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54" b="654"/>
          <a:stretch>
            <a:fillRect/>
          </a:stretch>
        </p:blipFill>
        <p:spPr/>
      </p:pic>
      <p:sp>
        <p:nvSpPr>
          <p:cNvPr id="5" name="Pladsholder til tekst 4">
            <a:extLst>
              <a:ext uri="{FF2B5EF4-FFF2-40B4-BE49-F238E27FC236}">
                <a16:creationId xmlns:a16="http://schemas.microsoft.com/office/drawing/2014/main" id="{9660A055-ACC6-4588-BD7E-88D834D5E9CD}"/>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687556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33F0BD-3CE8-410C-A563-72DB31784363}"/>
              </a:ext>
            </a:extLst>
          </p:cNvPr>
          <p:cNvSpPr>
            <a:spLocks noGrp="1"/>
          </p:cNvSpPr>
          <p:nvPr>
            <p:ph type="title"/>
          </p:nvPr>
        </p:nvSpPr>
        <p:spPr/>
        <p:txBody>
          <a:bodyPr/>
          <a:lstStyle/>
          <a:p>
            <a:r>
              <a:rPr lang="da-DK" dirty="0" err="1"/>
              <a:t>Onsite</a:t>
            </a:r>
            <a:r>
              <a:rPr lang="da-DK" dirty="0"/>
              <a:t> SEO opgave</a:t>
            </a:r>
          </a:p>
        </p:txBody>
      </p:sp>
      <p:sp>
        <p:nvSpPr>
          <p:cNvPr id="3" name="Pladsholder til indhold 2">
            <a:extLst>
              <a:ext uri="{FF2B5EF4-FFF2-40B4-BE49-F238E27FC236}">
                <a16:creationId xmlns:a16="http://schemas.microsoft.com/office/drawing/2014/main" id="{0C716232-16EE-4ECF-904C-5447EB443E70}"/>
              </a:ext>
            </a:extLst>
          </p:cNvPr>
          <p:cNvSpPr>
            <a:spLocks noGrp="1"/>
          </p:cNvSpPr>
          <p:nvPr>
            <p:ph sz="half" idx="1"/>
          </p:nvPr>
        </p:nvSpPr>
        <p:spPr>
          <a:xfrm>
            <a:off x="3373821" y="4350906"/>
            <a:ext cx="11347114" cy="8903368"/>
          </a:xfrm>
        </p:spPr>
        <p:txBody>
          <a:bodyPr/>
          <a:lstStyle/>
          <a:p>
            <a:r>
              <a:rPr lang="da-DK" dirty="0"/>
              <a:t>Opgave:</a:t>
            </a:r>
          </a:p>
          <a:p>
            <a:pPr lvl="1"/>
            <a:r>
              <a:rPr lang="da-DK" dirty="0"/>
              <a:t>Ud fra ordene til højre find en </a:t>
            </a:r>
            <a:r>
              <a:rPr lang="da-DK" dirty="0" err="1"/>
              <a:t>meta</a:t>
            </a:r>
            <a:r>
              <a:rPr lang="da-DK" dirty="0"/>
              <a:t> </a:t>
            </a:r>
            <a:r>
              <a:rPr lang="da-DK" dirty="0" err="1"/>
              <a:t>description</a:t>
            </a:r>
            <a:r>
              <a:rPr lang="da-DK" dirty="0"/>
              <a:t>, som understøtter SEO for ordene</a:t>
            </a:r>
          </a:p>
          <a:p>
            <a:pPr lvl="1"/>
            <a:r>
              <a:rPr lang="da-DK" dirty="0"/>
              <a:t>Ud fra ordene til højre find en overskrift (h1), som understøtter SEO for ordene</a:t>
            </a:r>
          </a:p>
          <a:p>
            <a:pPr lvl="1"/>
            <a:r>
              <a:rPr lang="da-DK" dirty="0"/>
              <a:t>Ud fra ordene til højre find en titel, som understøtter SEO for ordene</a:t>
            </a:r>
          </a:p>
          <a:p>
            <a:pPr lvl="1"/>
            <a:r>
              <a:rPr lang="da-DK" dirty="0"/>
              <a:t>Ud fra ordene til højre find eksempler på alt-tekster til billeder, som understøtter SEO for ordene</a:t>
            </a:r>
          </a:p>
        </p:txBody>
      </p:sp>
      <p:sp>
        <p:nvSpPr>
          <p:cNvPr id="5" name="Pladsholder til tekst 4">
            <a:extLst>
              <a:ext uri="{FF2B5EF4-FFF2-40B4-BE49-F238E27FC236}">
                <a16:creationId xmlns:a16="http://schemas.microsoft.com/office/drawing/2014/main" id="{8BEB8B3C-35CC-4EF7-A092-3FA66DDA6227}"/>
              </a:ext>
            </a:extLst>
          </p:cNvPr>
          <p:cNvSpPr>
            <a:spLocks noGrp="1"/>
          </p:cNvSpPr>
          <p:nvPr>
            <p:ph type="body" sz="quarter" idx="12"/>
          </p:nvPr>
        </p:nvSpPr>
        <p:spPr/>
        <p:txBody>
          <a:bodyPr/>
          <a:lstStyle/>
          <a:p>
            <a:endParaRPr lang="da-DK"/>
          </a:p>
        </p:txBody>
      </p:sp>
      <p:sp>
        <p:nvSpPr>
          <p:cNvPr id="6" name="Pladsholder til indhold 2">
            <a:extLst>
              <a:ext uri="{FF2B5EF4-FFF2-40B4-BE49-F238E27FC236}">
                <a16:creationId xmlns:a16="http://schemas.microsoft.com/office/drawing/2014/main" id="{B7D3964D-D0E8-44AA-9D24-1602EF468903}"/>
              </a:ext>
            </a:extLst>
          </p:cNvPr>
          <p:cNvSpPr txBox="1">
            <a:spLocks/>
          </p:cNvSpPr>
          <p:nvPr/>
        </p:nvSpPr>
        <p:spPr>
          <a:xfrm>
            <a:off x="14986168" y="4350906"/>
            <a:ext cx="7721600" cy="8903368"/>
          </a:xfrm>
          <a:prstGeom prst="rect">
            <a:avLst/>
          </a:prstGeom>
        </p:spPr>
        <p:txBody>
          <a:bodyPr vert="horz" lIns="0" tIns="0" rIns="0" bIns="0" rtlCol="0">
            <a:normAutofit/>
          </a:bodyPr>
          <a:lstStyle>
            <a:lvl1pPr marL="368300" indent="-368300" algn="l" defTabSz="1828800" rtl="0" eaLnBrk="1" latinLnBrk="0" hangingPunct="1">
              <a:lnSpc>
                <a:spcPct val="100000"/>
              </a:lnSpc>
              <a:spcBef>
                <a:spcPts val="2000"/>
              </a:spcBef>
              <a:buFontTx/>
              <a:buBlip>
                <a:blip r:embed="rId2"/>
              </a:buBlip>
              <a:tabLst/>
              <a:defRPr sz="4200" kern="1200">
                <a:solidFill>
                  <a:schemeClr val="bg1"/>
                </a:solidFill>
                <a:latin typeface="+mn-lt"/>
                <a:ea typeface="+mn-ea"/>
                <a:cs typeface="+mn-cs"/>
              </a:defRPr>
            </a:lvl1pPr>
            <a:lvl2pPr marL="714376" indent="-346076" algn="l" defTabSz="1828800" rtl="0" eaLnBrk="1" latinLnBrk="0" hangingPunct="1">
              <a:lnSpc>
                <a:spcPct val="100000"/>
              </a:lnSpc>
              <a:spcBef>
                <a:spcPts val="1000"/>
              </a:spcBef>
              <a:buFontTx/>
              <a:buBlip>
                <a:blip r:embed="rId2"/>
              </a:buBlip>
              <a:tabLst/>
              <a:defRPr sz="4200" kern="1200">
                <a:solidFill>
                  <a:schemeClr val="bg1"/>
                </a:solidFill>
                <a:latin typeface="+mn-lt"/>
                <a:ea typeface="+mn-ea"/>
                <a:cs typeface="+mn-cs"/>
              </a:defRPr>
            </a:lvl2pPr>
            <a:lvl3pPr marL="1082676" indent="-368300" algn="l" defTabSz="1828800" rtl="0" eaLnBrk="1" latinLnBrk="0" hangingPunct="1">
              <a:lnSpc>
                <a:spcPct val="100000"/>
              </a:lnSpc>
              <a:spcBef>
                <a:spcPts val="1000"/>
              </a:spcBef>
              <a:buFontTx/>
              <a:buBlip>
                <a:blip r:embed="rId2"/>
              </a:buBlip>
              <a:tabLst/>
              <a:defRPr sz="4200" kern="1200">
                <a:solidFill>
                  <a:schemeClr val="bg1"/>
                </a:solidFill>
                <a:latin typeface="+mn-lt"/>
                <a:ea typeface="+mn-ea"/>
                <a:cs typeface="+mn-cs"/>
              </a:defRPr>
            </a:lvl3pPr>
            <a:lvl4pPr marL="1431926" indent="-349250" algn="l" defTabSz="1828800" rtl="0" eaLnBrk="1" latinLnBrk="0" hangingPunct="1">
              <a:lnSpc>
                <a:spcPct val="100000"/>
              </a:lnSpc>
              <a:spcBef>
                <a:spcPts val="1000"/>
              </a:spcBef>
              <a:buFontTx/>
              <a:buBlip>
                <a:blip r:embed="rId2"/>
              </a:buBlip>
              <a:tabLst/>
              <a:defRPr sz="4200" kern="1200">
                <a:solidFill>
                  <a:schemeClr val="bg1"/>
                </a:solidFill>
                <a:latin typeface="+mn-lt"/>
                <a:ea typeface="+mn-ea"/>
                <a:cs typeface="+mn-cs"/>
              </a:defRPr>
            </a:lvl4pPr>
            <a:lvl5pPr marL="1778000" indent="-346076" algn="l" defTabSz="1828800" rtl="0" eaLnBrk="1" latinLnBrk="0" hangingPunct="1">
              <a:lnSpc>
                <a:spcPct val="100000"/>
              </a:lnSpc>
              <a:spcBef>
                <a:spcPts val="1000"/>
              </a:spcBef>
              <a:buFontTx/>
              <a:buBlip>
                <a:blip r:embed="rId2"/>
              </a:buBlip>
              <a:tabLst/>
              <a:defRPr sz="4200" kern="1200">
                <a:solidFill>
                  <a:schemeClr val="bg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tabLst>
                <a:tab pos="2505075" algn="l"/>
                <a:tab pos="5029200" algn="l"/>
              </a:tabLst>
            </a:pPr>
            <a:r>
              <a:rPr lang="da-DK" dirty="0"/>
              <a:t>Rollespil	D&amp;D	</a:t>
            </a:r>
            <a:r>
              <a:rPr lang="da-DK" dirty="0" err="1"/>
              <a:t>Tabletop</a:t>
            </a:r>
            <a:endParaRPr lang="da-DK" dirty="0"/>
          </a:p>
          <a:p>
            <a:pPr marL="0" indent="0">
              <a:buNone/>
              <a:tabLst>
                <a:tab pos="2505075" algn="l"/>
                <a:tab pos="5029200" algn="l"/>
              </a:tabLst>
            </a:pPr>
            <a:r>
              <a:rPr lang="da-DK" dirty="0"/>
              <a:t>Fjernsyn	Samsung	55”</a:t>
            </a:r>
          </a:p>
          <a:p>
            <a:pPr marL="0" indent="0">
              <a:buNone/>
              <a:tabLst>
                <a:tab pos="2505075" algn="l"/>
                <a:tab pos="5029200" algn="l"/>
              </a:tabLst>
            </a:pPr>
            <a:r>
              <a:rPr lang="da-DK" dirty="0"/>
              <a:t>Pizza	Take-</a:t>
            </a:r>
            <a:r>
              <a:rPr lang="da-DK" dirty="0" err="1"/>
              <a:t>away</a:t>
            </a:r>
            <a:r>
              <a:rPr lang="da-DK" dirty="0"/>
              <a:t>	Aabenraa</a:t>
            </a:r>
          </a:p>
          <a:p>
            <a:pPr marL="0" indent="0">
              <a:buNone/>
              <a:tabLst>
                <a:tab pos="2505075" algn="l"/>
                <a:tab pos="5029200" algn="l"/>
              </a:tabLst>
            </a:pPr>
            <a:r>
              <a:rPr lang="da-DK" dirty="0"/>
              <a:t>Have	Højbed	Grøntsager</a:t>
            </a:r>
          </a:p>
          <a:p>
            <a:pPr marL="0" indent="0">
              <a:buNone/>
              <a:tabLst>
                <a:tab pos="2505075" algn="l"/>
                <a:tab pos="5029200" algn="l"/>
              </a:tabLst>
            </a:pPr>
            <a:r>
              <a:rPr lang="da-DK" dirty="0"/>
              <a:t>BMX-cykel	Redline	RL15243</a:t>
            </a:r>
          </a:p>
          <a:p>
            <a:pPr marL="0" indent="0">
              <a:buNone/>
              <a:tabLst>
                <a:tab pos="2505075" algn="l"/>
                <a:tab pos="5029200" algn="l"/>
              </a:tabLst>
            </a:pPr>
            <a:r>
              <a:rPr lang="da-DK" dirty="0"/>
              <a:t>Bøger	Fantasy	Harry Potter</a:t>
            </a:r>
          </a:p>
          <a:p>
            <a:pPr marL="0" indent="0">
              <a:buNone/>
              <a:tabLst>
                <a:tab pos="2505075" algn="l"/>
                <a:tab pos="5029200" algn="l"/>
              </a:tabLst>
            </a:pPr>
            <a:r>
              <a:rPr lang="da-DK" dirty="0"/>
              <a:t>Nike	Air 720	Sort/grøn</a:t>
            </a:r>
          </a:p>
          <a:p>
            <a:pPr marL="0" indent="0">
              <a:buNone/>
              <a:tabLst>
                <a:tab pos="2505075" algn="l"/>
                <a:tab pos="5029200" algn="l"/>
              </a:tabLst>
            </a:pPr>
            <a:r>
              <a:rPr lang="da-DK" dirty="0"/>
              <a:t>AspIT	autisme	IT</a:t>
            </a:r>
          </a:p>
          <a:p>
            <a:pPr marL="0" indent="0">
              <a:buNone/>
              <a:tabLst>
                <a:tab pos="2505075" algn="l"/>
                <a:tab pos="5029200" algn="l"/>
              </a:tabLst>
            </a:pPr>
            <a:r>
              <a:rPr lang="da-DK" dirty="0"/>
              <a:t>Edea	Skøjter	</a:t>
            </a:r>
            <a:r>
              <a:rPr lang="da-DK" dirty="0" err="1"/>
              <a:t>Concerto</a:t>
            </a:r>
            <a:endParaRPr lang="da-DK" dirty="0"/>
          </a:p>
          <a:p>
            <a:pPr marL="0" indent="0">
              <a:buNone/>
              <a:tabLst>
                <a:tab pos="2505075" algn="l"/>
                <a:tab pos="5029200" algn="l"/>
              </a:tabLst>
            </a:pPr>
            <a:r>
              <a:rPr lang="da-DK" dirty="0"/>
              <a:t>	</a:t>
            </a:r>
          </a:p>
          <a:p>
            <a:pPr marL="0" indent="0">
              <a:buNone/>
              <a:tabLst>
                <a:tab pos="2505075" algn="l"/>
                <a:tab pos="5029200" algn="l"/>
              </a:tabLst>
            </a:pPr>
            <a:endParaRPr lang="da-DK" dirty="0"/>
          </a:p>
        </p:txBody>
      </p:sp>
    </p:spTree>
    <p:extLst>
      <p:ext uri="{BB962C8B-B14F-4D97-AF65-F5344CB8AC3E}">
        <p14:creationId xmlns:p14="http://schemas.microsoft.com/office/powerpoint/2010/main" val="3377465819"/>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pIT" id="{92F472C1-B45A-4F06-B673-BF3E77CBB7B4}" vid="{8B622855-EF13-4346-A99E-124CA1240397}"/>
    </a:ext>
  </a:ext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IBM Plex Mono"/>
        <a:ea typeface="IBM Plex Mono"/>
        <a:cs typeface="IBM Plex Mono"/>
      </a:majorFont>
      <a:minorFont>
        <a:latin typeface="IBM Plex Mono"/>
        <a:ea typeface="IBM Plex Mono"/>
        <a:cs typeface="IBM Plex Mono"/>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50000"/>
              </a:srgbClr>
            </a:outerShdw>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outerShdw blurRad="635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30000"/>
          </a:lnSpc>
          <a:spcBef>
            <a:spcPts val="2500"/>
          </a:spcBef>
          <a:spcAft>
            <a:spcPts val="0"/>
          </a:spcAft>
          <a:buClrTx/>
          <a:buSzTx/>
          <a:buFontTx/>
          <a:buNone/>
          <a:tabLst/>
          <a:defRPr kumimoji="0" sz="3400" b="0" i="0" u="none" strike="noStrike" cap="none" spc="0" normalizeH="0" baseline="0">
            <a:ln>
              <a:noFill/>
            </a:ln>
            <a:solidFill>
              <a:srgbClr val="66635F"/>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mn-lt"/>
            <a:ea typeface="+mn-ea"/>
            <a:cs typeface="+mn-cs"/>
            <a:sym typeface="IBM Plex Mo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CC2D1505-2673-4164-8329-11DDEDB4BF57}">
  <ds:schemaRefs>
    <ds:schemaRef ds:uri="http://schemas.microsoft.com/sharepoint/v3/contenttype/forms"/>
  </ds:schemaRefs>
</ds:datastoreItem>
</file>

<file path=customXml/itemProps2.xml><?xml version="1.0" encoding="utf-8"?>
<ds:datastoreItem xmlns:ds="http://schemas.openxmlformats.org/officeDocument/2006/customXml" ds:itemID="{A9821455-DF13-4B01-9BA5-522EF00162FC}"/>
</file>

<file path=customXml/itemProps3.xml><?xml version="1.0" encoding="utf-8"?>
<ds:datastoreItem xmlns:ds="http://schemas.openxmlformats.org/officeDocument/2006/customXml" ds:itemID="{CB01E699-5C75-45CE-8DD4-B1F3314D2F61}">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AspIT</Template>
  <TotalTime>1659</TotalTime>
  <Words>557</Words>
  <Application>Microsoft Office PowerPoint</Application>
  <PresentationFormat>Brugerdefineret</PresentationFormat>
  <Paragraphs>51</Paragraphs>
  <Slides>7</Slides>
  <Notes>0</Notes>
  <HiddenSlides>0</HiddenSlides>
  <MMClips>0</MMClips>
  <ScaleCrop>false</ScaleCrop>
  <HeadingPairs>
    <vt:vector size="6" baseType="variant">
      <vt:variant>
        <vt:lpstr>Benyttede skrifttyper</vt:lpstr>
      </vt:variant>
      <vt:variant>
        <vt:i4>8</vt:i4>
      </vt:variant>
      <vt:variant>
        <vt:lpstr>Tema</vt:lpstr>
      </vt:variant>
      <vt:variant>
        <vt:i4>1</vt:i4>
      </vt:variant>
      <vt:variant>
        <vt:lpstr>Slidetitler</vt:lpstr>
      </vt:variant>
      <vt:variant>
        <vt:i4>7</vt:i4>
      </vt:variant>
    </vt:vector>
  </HeadingPairs>
  <TitlesOfParts>
    <vt:vector size="16" baseType="lpstr">
      <vt:lpstr>Arial</vt:lpstr>
      <vt:lpstr>Calibri</vt:lpstr>
      <vt:lpstr>Calibri Light</vt:lpstr>
      <vt:lpstr>Courier New</vt:lpstr>
      <vt:lpstr>Helvetica</vt:lpstr>
      <vt:lpstr>Helvetica Neue</vt:lpstr>
      <vt:lpstr>IBM Plex Mono</vt:lpstr>
      <vt:lpstr>IBM Plex Sans</vt:lpstr>
      <vt:lpstr>AspIT</vt:lpstr>
      <vt:lpstr>SEO</vt:lpstr>
      <vt:lpstr>SEO</vt:lpstr>
      <vt:lpstr>Onsite SEO</vt:lpstr>
      <vt:lpstr>Onsite SEO</vt:lpstr>
      <vt:lpstr>Onsite SEO</vt:lpstr>
      <vt:lpstr>Opfølgning på SEO</vt:lpstr>
      <vt:lpstr>Onsite SEO opgave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Construction</dc:title>
  <dc:creator>Eskild Enemark</dc:creator>
  <cp:lastModifiedBy>Hanne Lund</cp:lastModifiedBy>
  <cp:revision>108</cp:revision>
  <dcterms:modified xsi:type="dcterms:W3CDTF">2023-09-12T07:51:13Z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0x010100FD3C2DB04611B4479C4478FF4249EA2B</vt:lpwstr>
  </property>
</Properties>
</file>